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0" r:id="rId3"/>
    <p:sldId id="258" r:id="rId4"/>
    <p:sldId id="261" r:id="rId5"/>
    <p:sldId id="259"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tiff>
</file>

<file path=ppt/media/image11.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A3057-A13C-4E6E-8F76-8E9D1C3B0406}" type="datetimeFigureOut">
              <a:rPr kumimoji="1" lang="ja-JP" altLang="en-US" smtClean="0"/>
              <a:t>2021/8/18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8E98DC-A457-4DFA-9B27-3B930646D1C0}" type="slidenum">
              <a:rPr kumimoji="1" lang="ja-JP" altLang="en-US" smtClean="0"/>
              <a:t>‹#›</a:t>
            </a:fld>
            <a:endParaRPr kumimoji="1" lang="ja-JP" altLang="en-US"/>
          </a:p>
        </p:txBody>
      </p:sp>
    </p:spTree>
    <p:extLst>
      <p:ext uri="{BB962C8B-B14F-4D97-AF65-F5344CB8AC3E}">
        <p14:creationId xmlns:p14="http://schemas.microsoft.com/office/powerpoint/2010/main" val="350040988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C8E98DC-A457-4DFA-9B27-3B930646D1C0}" type="slidenum">
              <a:rPr kumimoji="1" lang="ja-JP" altLang="en-US" smtClean="0"/>
              <a:t>2</a:t>
            </a:fld>
            <a:endParaRPr kumimoji="1" lang="ja-JP" altLang="en-US"/>
          </a:p>
        </p:txBody>
      </p:sp>
    </p:spTree>
    <p:extLst>
      <p:ext uri="{BB962C8B-B14F-4D97-AF65-F5344CB8AC3E}">
        <p14:creationId xmlns:p14="http://schemas.microsoft.com/office/powerpoint/2010/main" val="2846598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2349C7A-3F66-4351-B446-CA9CEF473A1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893CED0-A175-424E-A3C2-C44A17D105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179CF5D4-7752-4762-B30C-506C73EE477F}"/>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5229CD6B-A9C3-43AD-A67A-438095A81D1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73ED700-3920-4B79-B4F1-1977FB4B1AA8}"/>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630697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0E9DA1B-8A1C-497B-9874-79FC67B19B5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373599-8101-44EB-9B18-C13AFE206D7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A2F2846-F516-4B83-AE41-7B08381E89B4}"/>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17BC304A-C162-41C0-9E3D-020AE370E19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719262-4FB4-4CCC-843D-F1DC673EB84A}"/>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967676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27AD965-73F7-4ACB-8F3A-C57E10E67F2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163C643-4900-48C1-8954-76F54D27487D}"/>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DA61899-C2ED-456C-9017-3D2A258311F0}"/>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03A7A481-5252-467D-B76A-BF0DD6C98AE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0384100-75BD-483C-831C-9C70A3CF3630}"/>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0338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0C70166-7760-497E-885D-59AE8EA2B633}"/>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BA6529A-FBF5-4715-BBF9-9AC95A813DF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7284258-8305-45E3-947C-1754E0CB7341}"/>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8212007E-FCB2-4EB4-887D-A9B9E6D6DAB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93C7DA3-493D-49DC-A788-C6A12CF92823}"/>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994284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0C9FB3-56A2-44B4-87A0-155F81D90C4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92D889F-4641-4257-8CA9-BE190FE797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402AB160-B300-4347-9189-C40408927EC5}"/>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B4F8B44D-D991-4964-AD0B-8731A654D35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EDAA995-D6BB-401C-9CDA-F06E661ED570}"/>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47196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F8C240-0888-45F0-94C6-73612B4DC3A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F91FE48-CFDB-4D7A-9E8C-295AA282882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DEF662C-E7D9-48A3-828B-F52328546829}"/>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0F1E55D-B660-4C17-9149-5D0AEFB53C18}"/>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6" name="フッター プレースホルダー 5">
            <a:extLst>
              <a:ext uri="{FF2B5EF4-FFF2-40B4-BE49-F238E27FC236}">
                <a16:creationId xmlns:a16="http://schemas.microsoft.com/office/drawing/2014/main" id="{5D67648A-7AE4-41BB-AEE9-70056704EC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9343849-7FA8-4E2A-A612-844EB16C91FE}"/>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653874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BE1525-3426-4CB3-B6D0-70F77463D11F}"/>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1139DA1-A0BC-410F-A52A-6AA2CEBE1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B418A8D-3FB6-4E79-A9BC-F3C54C1E41D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7E75DBB6-CDA9-4439-969F-80E7C6208F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7FA4363-9FC0-4C57-A96C-FE82C63F077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038F5272-9C2A-40AE-B088-982F6E5E1E75}"/>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8" name="フッター プレースホルダー 7">
            <a:extLst>
              <a:ext uri="{FF2B5EF4-FFF2-40B4-BE49-F238E27FC236}">
                <a16:creationId xmlns:a16="http://schemas.microsoft.com/office/drawing/2014/main" id="{61E9BBBA-F893-463B-9D84-3DF1F22B4DFA}"/>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6723EC1C-713D-4292-BFAE-56F9A6A33D4A}"/>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162663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DD463A-5E65-4B1B-A9B2-642605C9871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71BF879-2DD7-42AF-9D67-ABB602F2983D}"/>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4" name="フッター プレースホルダー 3">
            <a:extLst>
              <a:ext uri="{FF2B5EF4-FFF2-40B4-BE49-F238E27FC236}">
                <a16:creationId xmlns:a16="http://schemas.microsoft.com/office/drawing/2014/main" id="{0611FC39-0290-4D75-93C7-6535F13206B4}"/>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4F3ECC31-B213-4BEB-A007-A056FC0D95D0}"/>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48872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D8BB8167-25A1-4754-BBEC-E3CD240537C6}"/>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3" name="フッター プレースホルダー 2">
            <a:extLst>
              <a:ext uri="{FF2B5EF4-FFF2-40B4-BE49-F238E27FC236}">
                <a16:creationId xmlns:a16="http://schemas.microsoft.com/office/drawing/2014/main" id="{2709812D-47A4-441E-B224-16C9F4ABB40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38D6AFE-834A-4FA7-AB27-7F90403B03AA}"/>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869858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2722F40-3B19-4DA4-B758-1F01C2EC3D0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7D94E45-5FA3-4347-B550-7799F2BEB6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0115530-6BB7-4F8E-A9C2-0A6424F338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FB0DBB3-F008-4243-90C2-65BDA0F05B22}"/>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6" name="フッター プレースホルダー 5">
            <a:extLst>
              <a:ext uri="{FF2B5EF4-FFF2-40B4-BE49-F238E27FC236}">
                <a16:creationId xmlns:a16="http://schemas.microsoft.com/office/drawing/2014/main" id="{6AEBB1ED-09F0-4FF3-BE93-8AED1D7371B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A424C35-05A7-46C9-A6AE-3B8C19D7828E}"/>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2976665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A6E449-B81C-4B97-825E-F8A03AD82F3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F401FCB-1EEB-48DA-BD08-CA13ED041C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0309A6B-61D7-4C92-AB10-3566A53EF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6348E011-D9E7-414A-B368-A7A43D313BE8}"/>
              </a:ext>
            </a:extLst>
          </p:cNvPr>
          <p:cNvSpPr>
            <a:spLocks noGrp="1"/>
          </p:cNvSpPr>
          <p:nvPr>
            <p:ph type="dt" sz="half" idx="10"/>
          </p:nvPr>
        </p:nvSpPr>
        <p:spPr/>
        <p:txBody>
          <a:bodyPr/>
          <a:lstStyle/>
          <a:p>
            <a:fld id="{F1DD974F-C04A-4AA0-ABAA-4C30A63D294A}" type="datetimeFigureOut">
              <a:rPr kumimoji="1" lang="ja-JP" altLang="en-US" smtClean="0"/>
              <a:t>2021/8/18</a:t>
            </a:fld>
            <a:endParaRPr kumimoji="1" lang="ja-JP" altLang="en-US"/>
          </a:p>
        </p:txBody>
      </p:sp>
      <p:sp>
        <p:nvSpPr>
          <p:cNvPr id="6" name="フッター プレースホルダー 5">
            <a:extLst>
              <a:ext uri="{FF2B5EF4-FFF2-40B4-BE49-F238E27FC236}">
                <a16:creationId xmlns:a16="http://schemas.microsoft.com/office/drawing/2014/main" id="{CACF5A7E-DCB1-4C63-9B4D-5733B898FEF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32EF9BB-E129-4D58-A632-1F36BB8C8393}"/>
              </a:ext>
            </a:extLst>
          </p:cNvPr>
          <p:cNvSpPr>
            <a:spLocks noGrp="1"/>
          </p:cNvSpPr>
          <p:nvPr>
            <p:ph type="sldNum" sz="quarter" idx="12"/>
          </p:nvPr>
        </p:nvSpPr>
        <p:spPr/>
        <p:txBody>
          <a:body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3660176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78D5CB2D-F52B-4AA5-97BE-DC067E2C2E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DF846FC-7591-4429-90A8-8EF4A62A0D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25252C9-1A61-4964-A8F7-6E02F31182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DD974F-C04A-4AA0-ABAA-4C30A63D294A}" type="datetimeFigureOut">
              <a:rPr kumimoji="1" lang="ja-JP" altLang="en-US" smtClean="0"/>
              <a:t>2021/8/18</a:t>
            </a:fld>
            <a:endParaRPr kumimoji="1" lang="ja-JP" altLang="en-US"/>
          </a:p>
        </p:txBody>
      </p:sp>
      <p:sp>
        <p:nvSpPr>
          <p:cNvPr id="5" name="フッター プレースホルダー 4">
            <a:extLst>
              <a:ext uri="{FF2B5EF4-FFF2-40B4-BE49-F238E27FC236}">
                <a16:creationId xmlns:a16="http://schemas.microsoft.com/office/drawing/2014/main" id="{FCBB6613-62FD-482B-9150-AD1035372D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4EE3051-2E35-42D1-8FBF-9E8846B88F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9D3D13-B6C0-4E64-9269-75A703ECE505}" type="slidenum">
              <a:rPr kumimoji="1" lang="ja-JP" altLang="en-US" smtClean="0"/>
              <a:t>‹#›</a:t>
            </a:fld>
            <a:endParaRPr kumimoji="1" lang="ja-JP" altLang="en-US"/>
          </a:p>
        </p:txBody>
      </p:sp>
    </p:spTree>
    <p:extLst>
      <p:ext uri="{BB962C8B-B14F-4D97-AF65-F5344CB8AC3E}">
        <p14:creationId xmlns:p14="http://schemas.microsoft.com/office/powerpoint/2010/main" val="580893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4.m4a"/><Relationship Id="rId7" Type="http://schemas.openxmlformats.org/officeDocument/2006/relationships/hyperlink" Target="http://arxiv.org/abs/1812.04948" TargetMode="Externa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audio" Target="../media/media4.m4a"/><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microsoft.com/office/2007/relationships/media" Target="../media/media6.m4a"/><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slideLayout" Target="../slideLayouts/slideLayout7.xml"/><Relationship Id="rId4" Type="http://schemas.openxmlformats.org/officeDocument/2006/relationships/audio" Target="../media/media6.m4a"/></Relationships>
</file>

<file path=ppt/slides/_rels/slide4.xml.rels><?xml version="1.0" encoding="UTF-8" standalone="yes"?>
<Relationships xmlns="http://schemas.openxmlformats.org/package/2006/relationships"><Relationship Id="rId8" Type="http://schemas.openxmlformats.org/officeDocument/2006/relationships/image" Target="../media/image4.tiff"/><Relationship Id="rId13" Type="http://schemas.openxmlformats.org/officeDocument/2006/relationships/image" Target="../media/image9.tiff"/><Relationship Id="rId3" Type="http://schemas.microsoft.com/office/2007/relationships/media" Target="../media/media8.m4a"/><Relationship Id="rId7" Type="http://schemas.openxmlformats.org/officeDocument/2006/relationships/slideLayout" Target="../slideLayouts/slideLayout7.xml"/><Relationship Id="rId12" Type="http://schemas.openxmlformats.org/officeDocument/2006/relationships/image" Target="../media/image8.tiff"/><Relationship Id="rId2" Type="http://schemas.openxmlformats.org/officeDocument/2006/relationships/audio" Target="../media/media7.m4a"/><Relationship Id="rId16" Type="http://schemas.openxmlformats.org/officeDocument/2006/relationships/image" Target="../media/image1.png"/><Relationship Id="rId1" Type="http://schemas.microsoft.com/office/2007/relationships/media" Target="../media/media7.m4a"/><Relationship Id="rId6" Type="http://schemas.openxmlformats.org/officeDocument/2006/relationships/audio" Target="../media/media9.m4a"/><Relationship Id="rId11" Type="http://schemas.openxmlformats.org/officeDocument/2006/relationships/image" Target="../media/image7.tiff"/><Relationship Id="rId5" Type="http://schemas.microsoft.com/office/2007/relationships/media" Target="../media/media9.m4a"/><Relationship Id="rId15" Type="http://schemas.openxmlformats.org/officeDocument/2006/relationships/image" Target="../media/image11.tiff"/><Relationship Id="rId10" Type="http://schemas.openxmlformats.org/officeDocument/2006/relationships/image" Target="../media/image6.tiff"/><Relationship Id="rId4" Type="http://schemas.openxmlformats.org/officeDocument/2006/relationships/audio" Target="../media/media8.m4a"/><Relationship Id="rId9" Type="http://schemas.openxmlformats.org/officeDocument/2006/relationships/image" Target="../media/image5.tiff"/><Relationship Id="rId14" Type="http://schemas.openxmlformats.org/officeDocument/2006/relationships/image" Target="../media/image10.tiff"/></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11.m4a"/><Relationship Id="rId7" Type="http://schemas.openxmlformats.org/officeDocument/2006/relationships/slideLayout" Target="../slideLayouts/slideLayout7.xml"/><Relationship Id="rId2" Type="http://schemas.microsoft.com/office/2007/relationships/media" Target="../media/media10.m4a"/><Relationship Id="rId1" Type="http://schemas.openxmlformats.org/officeDocument/2006/relationships/audio" Target="NULL" TargetMode="External"/><Relationship Id="rId6" Type="http://schemas.openxmlformats.org/officeDocument/2006/relationships/audio" Target="../media/media12.m4a"/><Relationship Id="rId5" Type="http://schemas.microsoft.com/office/2007/relationships/media" Target="../media/media12.m4a"/><Relationship Id="rId4" Type="http://schemas.openxmlformats.org/officeDocument/2006/relationships/audio" Target="../media/media11.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5116A3-7EEB-4A0F-B099-ABC5B63BC653}"/>
              </a:ext>
            </a:extLst>
          </p:cNvPr>
          <p:cNvSpPr>
            <a:spLocks noGrp="1"/>
          </p:cNvSpPr>
          <p:nvPr>
            <p:ph type="ctrTitle"/>
          </p:nvPr>
        </p:nvSpPr>
        <p:spPr>
          <a:xfrm>
            <a:off x="372862" y="1122363"/>
            <a:ext cx="11514338" cy="2387600"/>
          </a:xfrm>
        </p:spPr>
        <p:txBody>
          <a:bodyPr>
            <a:normAutofit/>
          </a:bodyPr>
          <a:lstStyle/>
          <a:p>
            <a:r>
              <a:rPr kumimoji="1" lang="en-US" altLang="ja-JP" sz="4800" b="1" dirty="0"/>
              <a:t>Style-GAN</a:t>
            </a:r>
            <a:r>
              <a:rPr kumimoji="1" lang="ja-JP" altLang="en-US" sz="4800" b="1" dirty="0"/>
              <a:t>による</a:t>
            </a:r>
            <a:br>
              <a:rPr kumimoji="1" lang="en-US" altLang="ja-JP" sz="4800" b="1" dirty="0"/>
            </a:br>
            <a:r>
              <a:rPr kumimoji="1" lang="ja-JP" altLang="en-US" sz="4800" b="1" dirty="0"/>
              <a:t>大規模日本人顔データベース作成の試み</a:t>
            </a:r>
          </a:p>
        </p:txBody>
      </p:sp>
      <p:sp>
        <p:nvSpPr>
          <p:cNvPr id="3" name="字幕 2">
            <a:extLst>
              <a:ext uri="{FF2B5EF4-FFF2-40B4-BE49-F238E27FC236}">
                <a16:creationId xmlns:a16="http://schemas.microsoft.com/office/drawing/2014/main" id="{1B69A45D-6C24-4FB9-B532-C6223C14B6AC}"/>
              </a:ext>
            </a:extLst>
          </p:cNvPr>
          <p:cNvSpPr>
            <a:spLocks noGrp="1"/>
          </p:cNvSpPr>
          <p:nvPr>
            <p:ph type="subTitle" idx="1"/>
          </p:nvPr>
        </p:nvSpPr>
        <p:spPr>
          <a:xfrm>
            <a:off x="1524000" y="3823980"/>
            <a:ext cx="9144000" cy="1174148"/>
          </a:xfrm>
        </p:spPr>
        <p:txBody>
          <a:bodyPr/>
          <a:lstStyle/>
          <a:p>
            <a:r>
              <a:rPr kumimoji="1" lang="ja-JP" altLang="en-US" dirty="0"/>
              <a:t>鈴木厚也</a:t>
            </a:r>
            <a:r>
              <a:rPr kumimoji="1" lang="en-US" altLang="ja-JP" dirty="0"/>
              <a:t>, </a:t>
            </a:r>
            <a:r>
              <a:rPr kumimoji="1" lang="ja-JP" altLang="en-US" dirty="0"/>
              <a:t>内藤智之</a:t>
            </a:r>
            <a:endParaRPr kumimoji="1" lang="en-US" altLang="ja-JP" dirty="0"/>
          </a:p>
          <a:p>
            <a:r>
              <a:rPr kumimoji="1" lang="ja-JP" altLang="en-US" sz="2000" dirty="0"/>
              <a:t>大阪大学生命機能研究科</a:t>
            </a:r>
            <a:r>
              <a:rPr kumimoji="1" lang="en-US" altLang="ja-JP" sz="2000" dirty="0"/>
              <a:t>, </a:t>
            </a:r>
            <a:r>
              <a:rPr kumimoji="1" lang="ja-JP" altLang="en-US" sz="2000" dirty="0"/>
              <a:t>大阪大学大学院医学研究科</a:t>
            </a:r>
          </a:p>
        </p:txBody>
      </p:sp>
      <p:pic>
        <p:nvPicPr>
          <p:cNvPr id="19" name="録音したサウンド">
            <a:hlinkClick r:id="" action="ppaction://media"/>
            <a:extLst>
              <a:ext uri="{FF2B5EF4-FFF2-40B4-BE49-F238E27FC236}">
                <a16:creationId xmlns:a16="http://schemas.microsoft.com/office/drawing/2014/main" id="{C3132D3D-8C55-4C9D-9F9E-EDED2694999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77600" y="198746"/>
            <a:ext cx="609600" cy="609600"/>
          </a:xfrm>
          <a:prstGeom prst="rect">
            <a:avLst/>
          </a:prstGeom>
        </p:spPr>
      </p:pic>
      <p:pic>
        <p:nvPicPr>
          <p:cNvPr id="25" name="オーディオ 24">
            <a:hlinkClick r:id="" action="ppaction://media"/>
            <a:extLst>
              <a:ext uri="{FF2B5EF4-FFF2-40B4-BE49-F238E27FC236}">
                <a16:creationId xmlns:a16="http://schemas.microsoft.com/office/drawing/2014/main" id="{7F5A22DD-5DC6-40D2-A5E3-CE02D81F4F54}"/>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786119435"/>
      </p:ext>
    </p:extLst>
  </p:cSld>
  <p:clrMapOvr>
    <a:masterClrMapping/>
  </p:clrMapOvr>
  <mc:AlternateContent xmlns:mc="http://schemas.openxmlformats.org/markup-compatibility/2006">
    <mc:Choice xmlns:p14="http://schemas.microsoft.com/office/powerpoint/2010/main" Requires="p14">
      <p:transition spd="slow" p14:dur="2000" advTm="12179"/>
    </mc:Choice>
    <mc:Fallback>
      <p:transition spd="slow" advTm="12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1822"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19"/>
                </p:tgtEl>
              </p:cMediaNode>
            </p:audio>
            <p:audio isNarration="1">
              <p:cMediaNode vol="80000" showWhenStopped="0">
                <p:cTn id="11" fill="hold" display="0">
                  <p:stCondLst>
                    <p:cond delay="indefinite"/>
                  </p:stCondLst>
                  <p:endCondLst>
                    <p:cond evt="onStopAudio" delay="0">
                      <p:tgtEl>
                        <p:sldTgt/>
                      </p:tgtEl>
                    </p:cond>
                  </p:endCondLst>
                </p:cTn>
                <p:tgtEl>
                  <p:spTgt spid="25"/>
                </p:tgtEl>
              </p:cMediaNode>
            </p:audio>
          </p:childTnLst>
        </p:cTn>
      </p:par>
    </p:tnLst>
  </p:timing>
  <p:extLst>
    <p:ext uri="{3A86A75C-4F4B-4683-9AE1-C65F6400EC91}">
      <p14:laserTraceLst xmlns:p14="http://schemas.microsoft.com/office/powerpoint/2010/main">
        <p14:tracePtLst>
          <p14:tracePt t="4749" x="895350" y="5549900"/>
          <p14:tracePt t="4919" x="901700" y="5537200"/>
          <p14:tracePt t="4937" x="920750" y="5537200"/>
          <p14:tracePt t="4952" x="952500" y="5537200"/>
          <p14:tracePt t="4969" x="990600" y="5492750"/>
          <p14:tracePt t="4986" x="1003300" y="5480050"/>
          <p14:tracePt t="5269" x="1016000" y="5461000"/>
          <p14:tracePt t="5286" x="1016000" y="5454650"/>
          <p14:tracePt t="5303" x="1028700" y="5448300"/>
          <p14:tracePt t="5336" x="1041400" y="5441950"/>
          <p14:tracePt t="5371" x="1047750" y="5435600"/>
          <p14:tracePt t="5386" x="1047750" y="5429250"/>
          <p14:tracePt t="5402" x="1060450" y="5422900"/>
          <p14:tracePt t="5419" x="1073150" y="5410200"/>
          <p14:tracePt t="5436" x="1085850" y="5410200"/>
          <p14:tracePt t="5452" x="1111250" y="5384800"/>
          <p14:tracePt t="5469" x="1136650" y="5334000"/>
          <p14:tracePt t="5486" x="1162050" y="5289550"/>
          <p14:tracePt t="5503" x="1212850" y="5200650"/>
          <p14:tracePt t="5519" x="1231900" y="5162550"/>
          <p14:tracePt t="5536" x="1289050" y="5067300"/>
          <p14:tracePt t="5552" x="1308100" y="4978400"/>
          <p14:tracePt t="5569" x="1314450" y="4870450"/>
          <p14:tracePt t="5586" x="1314450" y="4730750"/>
          <p14:tracePt t="5602" x="1314450" y="4622800"/>
          <p14:tracePt t="5619" x="1314450" y="4521200"/>
          <p14:tracePt t="5636" x="1314450" y="4438650"/>
          <p14:tracePt t="5652" x="1314450" y="4343400"/>
          <p14:tracePt t="5669" x="1314450" y="4229100"/>
          <p14:tracePt t="5686" x="1308100" y="4095750"/>
          <p14:tracePt t="5703" x="1276350" y="3924300"/>
          <p14:tracePt t="5719" x="1263650" y="3867150"/>
          <p14:tracePt t="5736" x="1225550" y="3733800"/>
          <p14:tracePt t="5752" x="1200150" y="3657600"/>
          <p14:tracePt t="5769" x="1162050" y="3581400"/>
          <p14:tracePt t="5786" x="1123950" y="3511550"/>
          <p14:tracePt t="5802" x="1098550" y="3479800"/>
          <p14:tracePt t="5819" x="1079500" y="3467100"/>
          <p14:tracePt t="6186" x="1073150" y="3467100"/>
          <p14:tracePt t="6203" x="1066800" y="3467100"/>
          <p14:tracePt t="6220" x="1066800" y="3460750"/>
          <p14:tracePt t="6236" x="1047750" y="3435350"/>
          <p14:tracePt t="6252" x="1041400" y="3397250"/>
          <p14:tracePt t="6269" x="1041400" y="3371850"/>
          <p14:tracePt t="6285" x="1035050" y="3359150"/>
          <p14:tracePt t="6302" x="1028700" y="3340100"/>
          <p14:tracePt t="6319" x="1022350" y="3308350"/>
          <p14:tracePt t="6336" x="1022350" y="3263900"/>
          <p14:tracePt t="6352" x="1009650" y="3181350"/>
          <p14:tracePt t="6353" x="996950" y="3136900"/>
          <p14:tracePt t="6368" x="977900" y="3086100"/>
          <p14:tracePt t="6385" x="971550" y="3041650"/>
          <p14:tracePt t="6402" x="971550" y="3016250"/>
          <p14:tracePt t="6418" x="971550" y="2978150"/>
          <p14:tracePt t="6435" x="958850" y="2927350"/>
          <p14:tracePt t="6452" x="946150" y="2889250"/>
          <p14:tracePt t="6468" x="920750" y="2832100"/>
          <p14:tracePt t="6485" x="882650" y="2774950"/>
          <p14:tracePt t="6502" x="857250" y="2724150"/>
          <p14:tracePt t="6518" x="819150" y="2660650"/>
          <p14:tracePt t="6535" x="742950" y="2584450"/>
          <p14:tracePt t="6539" x="692150" y="2527300"/>
          <p14:tracePt t="6552" x="635000" y="2463800"/>
          <p14:tracePt t="6568" x="539750" y="2343150"/>
          <p14:tracePt t="6585" x="457200" y="2260600"/>
          <p14:tracePt t="6602" x="400050" y="2197100"/>
          <p14:tracePt t="6618" x="349250" y="2120900"/>
          <p14:tracePt t="6635" x="266700" y="2006600"/>
          <p14:tracePt t="6652" x="222250" y="1949450"/>
          <p14:tracePt t="6668" x="209550" y="1936750"/>
          <p14:tracePt t="6685" x="203200" y="1936750"/>
          <p14:tracePt t="6735" x="203200" y="1911350"/>
          <p14:tracePt t="6752" x="209550" y="1866900"/>
          <p14:tracePt t="6768" x="234950" y="1803400"/>
          <p14:tracePt t="6785" x="266700" y="1720850"/>
          <p14:tracePt t="6802" x="285750" y="1638300"/>
          <p14:tracePt t="6818" x="304800" y="1593850"/>
          <p14:tracePt t="6835" x="342900" y="1562100"/>
          <p14:tracePt t="6852" x="406400" y="1555750"/>
          <p14:tracePt t="6868" x="520700" y="1555750"/>
          <p14:tracePt t="6885" x="654050" y="1587500"/>
          <p14:tracePt t="6902" x="679450" y="1593850"/>
          <p14:tracePt t="7102" x="698500" y="1606550"/>
          <p14:tracePt t="7119" x="704850" y="1631950"/>
          <p14:tracePt t="7136" x="704850" y="1638300"/>
          <p14:tracePt t="7152" x="698500" y="1644650"/>
          <p14:tracePt t="7169" x="679450" y="1651000"/>
          <p14:tracePt t="7186" x="641350" y="1651000"/>
          <p14:tracePt t="7203" x="615950" y="1625600"/>
          <p14:tracePt t="7219" x="603250" y="1625600"/>
          <p14:tracePt t="7236" x="565150" y="1631950"/>
          <p14:tracePt t="7269" x="565150" y="1644650"/>
          <p14:tracePt t="7302" x="584200" y="1644650"/>
          <p14:tracePt t="7386" x="596900" y="1644650"/>
          <p14:tracePt t="7402" x="609600" y="1644650"/>
          <p14:tracePt t="7419" x="615950" y="1644650"/>
          <p14:tracePt t="7436" x="635000" y="1644650"/>
          <p14:tracePt t="7453" x="673100" y="1644650"/>
          <p14:tracePt t="7469" x="692150" y="1644650"/>
          <p14:tracePt t="7486" x="762000" y="1612900"/>
          <p14:tracePt t="7503" x="812800" y="1600200"/>
          <p14:tracePt t="7519" x="850900" y="1581150"/>
          <p14:tracePt t="7535" x="882650" y="1568450"/>
          <p14:tracePt t="7552" x="895350" y="1562100"/>
          <p14:tracePt t="7569" x="914400" y="1562100"/>
          <p14:tracePt t="7586" x="939800" y="1562100"/>
          <p14:tracePt t="7602" x="971550" y="1562100"/>
          <p14:tracePt t="7619" x="984250" y="1562100"/>
        </p14:tracePtLst>
      </p14:laserTraceLst>
    </p:ext>
    <p:ext uri="{E180D4A7-C9FB-4DFB-919C-405C955672EB}">
      <p14:showEvtLst xmlns:p14="http://schemas.microsoft.com/office/powerpoint/2010/main">
        <p14:playEvt time="8" objId="19"/>
        <p14:stopEvt time="11902" objId="19"/>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77EA0DB2-72D6-49D3-8843-DFD8871E116E}"/>
              </a:ext>
            </a:extLst>
          </p:cNvPr>
          <p:cNvSpPr txBox="1"/>
          <p:nvPr/>
        </p:nvSpPr>
        <p:spPr>
          <a:xfrm>
            <a:off x="0" y="86380"/>
            <a:ext cx="12192000" cy="523220"/>
          </a:xfrm>
          <a:prstGeom prst="rect">
            <a:avLst/>
          </a:prstGeom>
          <a:solidFill>
            <a:schemeClr val="bg1"/>
          </a:solidFill>
          <a:ln>
            <a:solidFill>
              <a:schemeClr val="bg1"/>
            </a:solidFill>
          </a:ln>
        </p:spPr>
        <p:txBody>
          <a:bodyPr wrap="square">
            <a:spAutoFit/>
          </a:bodyPr>
          <a:lstStyle/>
          <a:p>
            <a:pPr algn="ctr"/>
            <a:r>
              <a:rPr kumimoji="1" lang="ja-JP" altLang="en-US" sz="2800" b="1" u="sng" dirty="0"/>
              <a:t>背景と提案手法</a:t>
            </a:r>
            <a:endParaRPr kumimoji="1" lang="en-US" altLang="ja-JP" sz="2800" b="1" u="sng" dirty="0"/>
          </a:p>
        </p:txBody>
      </p:sp>
      <p:sp>
        <p:nvSpPr>
          <p:cNvPr id="7" name="テキスト ボックス 6">
            <a:extLst>
              <a:ext uri="{FF2B5EF4-FFF2-40B4-BE49-F238E27FC236}">
                <a16:creationId xmlns:a16="http://schemas.microsoft.com/office/drawing/2014/main" id="{08858AC4-2C47-42D3-997D-4A565DFCBFCD}"/>
              </a:ext>
            </a:extLst>
          </p:cNvPr>
          <p:cNvSpPr txBox="1"/>
          <p:nvPr/>
        </p:nvSpPr>
        <p:spPr>
          <a:xfrm>
            <a:off x="5243295" y="2705407"/>
            <a:ext cx="1705410" cy="400110"/>
          </a:xfrm>
          <a:prstGeom prst="rect">
            <a:avLst/>
          </a:prstGeom>
          <a:solidFill>
            <a:srgbClr val="FFFF00"/>
          </a:solidFill>
          <a:ln>
            <a:solidFill>
              <a:srgbClr val="FFFF00"/>
            </a:solidFill>
          </a:ln>
        </p:spPr>
        <p:txBody>
          <a:bodyPr wrap="square">
            <a:spAutoFit/>
          </a:bodyPr>
          <a:lstStyle/>
          <a:p>
            <a:pPr algn="ctr"/>
            <a:r>
              <a:rPr kumimoji="1" lang="ja-JP" altLang="en-US" sz="2000" b="1" dirty="0"/>
              <a:t>提案手法</a:t>
            </a:r>
            <a:endParaRPr lang="ja-JP" altLang="en-US" sz="2000" dirty="0"/>
          </a:p>
        </p:txBody>
      </p:sp>
      <p:sp>
        <p:nvSpPr>
          <p:cNvPr id="12" name="テキスト ボックス 11">
            <a:extLst>
              <a:ext uri="{FF2B5EF4-FFF2-40B4-BE49-F238E27FC236}">
                <a16:creationId xmlns:a16="http://schemas.microsoft.com/office/drawing/2014/main" id="{0046D801-D028-42C2-85AC-619422AECB74}"/>
              </a:ext>
            </a:extLst>
          </p:cNvPr>
          <p:cNvSpPr txBox="1"/>
          <p:nvPr/>
        </p:nvSpPr>
        <p:spPr>
          <a:xfrm>
            <a:off x="38373" y="6334977"/>
            <a:ext cx="12192000" cy="646331"/>
          </a:xfrm>
          <a:prstGeom prst="rect">
            <a:avLst/>
          </a:prstGeom>
          <a:noFill/>
        </p:spPr>
        <p:txBody>
          <a:bodyPr wrap="square">
            <a:spAutoFit/>
          </a:bodyPr>
          <a:lstStyle/>
          <a:p>
            <a:r>
              <a:rPr lang="en-US" altLang="ja-JP" sz="1200" kern="0" dirty="0">
                <a:effectLst/>
                <a:latin typeface="Times New Roman" panose="02020603050405020304" pitchFamily="18" charset="0"/>
                <a:ea typeface="游明朝" panose="02020400000000000000" pitchFamily="18" charset="-128"/>
              </a:rPr>
              <a:t>[1] </a:t>
            </a:r>
            <a:r>
              <a:rPr lang="en-US" altLang="ja-JP" sz="1200" kern="0" dirty="0" err="1">
                <a:effectLst/>
                <a:latin typeface="Times New Roman" panose="02020603050405020304" pitchFamily="18" charset="0"/>
                <a:ea typeface="游明朝" panose="02020400000000000000" pitchFamily="18" charset="-128"/>
              </a:rPr>
              <a:t>Karras</a:t>
            </a:r>
            <a:r>
              <a:rPr lang="en-US" altLang="ja-JP" sz="1200" kern="0" dirty="0">
                <a:effectLst/>
                <a:latin typeface="Times New Roman" panose="02020603050405020304" pitchFamily="18" charset="0"/>
                <a:ea typeface="游明朝" panose="02020400000000000000" pitchFamily="18" charset="-128"/>
              </a:rPr>
              <a:t>, T., Laine, S., &amp; Aila, T. (2018). A Style-Based Generator Architecture for Generative Adversarial Networks. Retrieved from </a:t>
            </a:r>
            <a:r>
              <a:rPr lang="en-US" altLang="ja-JP" sz="1200" kern="0" dirty="0">
                <a:effectLst/>
                <a:latin typeface="Times New Roman" panose="02020603050405020304" pitchFamily="18" charset="0"/>
                <a:ea typeface="游明朝" panose="02020400000000000000" pitchFamily="18" charset="-128"/>
                <a:hlinkClick r:id="rId7"/>
              </a:rPr>
              <a:t>http://arxiv.org/abs/1812.04948</a:t>
            </a:r>
            <a:endParaRPr lang="en-US" altLang="ja-JP" sz="1200" kern="0" dirty="0">
              <a:effectLst/>
              <a:latin typeface="Times New Roman" panose="02020603050405020304" pitchFamily="18" charset="0"/>
              <a:ea typeface="游明朝" panose="02020400000000000000" pitchFamily="18" charset="-128"/>
            </a:endParaRPr>
          </a:p>
          <a:p>
            <a:r>
              <a:rPr lang="en-US" altLang="ja-JP" sz="1200" kern="0" dirty="0">
                <a:latin typeface="Times New Roman" panose="02020603050405020304" pitchFamily="18" charset="0"/>
                <a:ea typeface="游明朝" panose="02020400000000000000" pitchFamily="18" charset="-128"/>
              </a:rPr>
              <a:t>[2] Mark, S., Andrew, H., </a:t>
            </a:r>
            <a:r>
              <a:rPr lang="en-US" altLang="ja-JP" sz="1200" kern="0" dirty="0" err="1">
                <a:latin typeface="Times New Roman" panose="02020603050405020304" pitchFamily="18" charset="0"/>
                <a:ea typeface="游明朝" panose="02020400000000000000" pitchFamily="18" charset="-128"/>
              </a:rPr>
              <a:t>Menglong</a:t>
            </a:r>
            <a:r>
              <a:rPr lang="en-US" altLang="ja-JP" sz="1200" kern="0" dirty="0">
                <a:latin typeface="Times New Roman" panose="02020603050405020304" pitchFamily="18" charset="0"/>
                <a:ea typeface="游明朝" panose="02020400000000000000" pitchFamily="18" charset="-128"/>
              </a:rPr>
              <a:t>, Z., Andrey, Z., &amp; Liang-</a:t>
            </a:r>
            <a:r>
              <a:rPr lang="en-US" altLang="ja-JP" sz="1200" kern="0" dirty="0" err="1">
                <a:latin typeface="Times New Roman" panose="02020603050405020304" pitchFamily="18" charset="0"/>
                <a:ea typeface="游明朝" panose="02020400000000000000" pitchFamily="18" charset="-128"/>
              </a:rPr>
              <a:t>Chieh</a:t>
            </a:r>
            <a:r>
              <a:rPr lang="en-US" altLang="ja-JP" sz="1200" kern="0" dirty="0">
                <a:latin typeface="Times New Roman" panose="02020603050405020304" pitchFamily="18" charset="0"/>
                <a:ea typeface="游明朝" panose="02020400000000000000" pitchFamily="18" charset="-128"/>
              </a:rPr>
              <a:t>, C. MobileNetV2: Inverted Residuals and Linear Bottlenecks. Retrieved from https://arxiv.org/pdf/1801.04381</a:t>
            </a:r>
          </a:p>
          <a:p>
            <a:endParaRPr lang="en-US" altLang="ja-JP" sz="1200" kern="0" dirty="0">
              <a:latin typeface="Times New Roman" panose="02020603050405020304" pitchFamily="18" charset="0"/>
              <a:ea typeface="游明朝" panose="02020400000000000000" pitchFamily="18" charset="-128"/>
            </a:endParaRPr>
          </a:p>
        </p:txBody>
      </p:sp>
      <p:sp>
        <p:nvSpPr>
          <p:cNvPr id="14" name="テキスト ボックス 13">
            <a:extLst>
              <a:ext uri="{FF2B5EF4-FFF2-40B4-BE49-F238E27FC236}">
                <a16:creationId xmlns:a16="http://schemas.microsoft.com/office/drawing/2014/main" id="{69A4CA1A-A25A-409E-8E7F-1C9000CC3D5C}"/>
              </a:ext>
            </a:extLst>
          </p:cNvPr>
          <p:cNvSpPr txBox="1"/>
          <p:nvPr/>
        </p:nvSpPr>
        <p:spPr>
          <a:xfrm>
            <a:off x="490369" y="1025607"/>
            <a:ext cx="6888276" cy="1200329"/>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dirty="0"/>
              <a:t>心理学実験・人工知能研究における大規模顔データベースの需要の高まり</a:t>
            </a:r>
            <a:r>
              <a:rPr kumimoji="1" lang="en-US" altLang="ja-JP" dirty="0"/>
              <a:t>.</a:t>
            </a:r>
          </a:p>
          <a:p>
            <a:pPr marL="285750" indent="-285750">
              <a:buFont typeface="Arial" panose="020B0604020202020204" pitchFamily="34" charset="0"/>
              <a:buChar char="•"/>
            </a:pPr>
            <a:r>
              <a:rPr kumimoji="1" lang="ja-JP" altLang="en-US" dirty="0"/>
              <a:t>欧米人顔</a:t>
            </a:r>
            <a:r>
              <a:rPr kumimoji="1" lang="en-US" altLang="ja-JP" dirty="0"/>
              <a:t>, </a:t>
            </a:r>
            <a:r>
              <a:rPr kumimoji="1" lang="ja-JP" altLang="en-US" dirty="0"/>
              <a:t>中国人顔の大規模データベースは報告されているが</a:t>
            </a:r>
            <a:r>
              <a:rPr kumimoji="1" lang="en-US" altLang="ja-JP" dirty="0"/>
              <a:t>, </a:t>
            </a:r>
            <a:r>
              <a:rPr kumimoji="1" lang="ja-JP" altLang="en-US" b="1" dirty="0"/>
              <a:t>日本人顔を対象とした大規模データベースはまだ存在しない</a:t>
            </a:r>
            <a:r>
              <a:rPr lang="en-US" altLang="ja-JP" dirty="0"/>
              <a:t>.</a:t>
            </a:r>
            <a:endParaRPr kumimoji="1" lang="en-US" altLang="ja-JP" dirty="0"/>
          </a:p>
        </p:txBody>
      </p:sp>
      <p:sp>
        <p:nvSpPr>
          <p:cNvPr id="18" name="テキスト ボックス 17">
            <a:extLst>
              <a:ext uri="{FF2B5EF4-FFF2-40B4-BE49-F238E27FC236}">
                <a16:creationId xmlns:a16="http://schemas.microsoft.com/office/drawing/2014/main" id="{3CE718D6-7B4D-4EA9-8ACC-BF24F4EB5162}"/>
              </a:ext>
            </a:extLst>
          </p:cNvPr>
          <p:cNvSpPr txBox="1"/>
          <p:nvPr/>
        </p:nvSpPr>
        <p:spPr>
          <a:xfrm>
            <a:off x="8674311" y="1164105"/>
            <a:ext cx="3380847" cy="923330"/>
          </a:xfrm>
          <a:prstGeom prst="rect">
            <a:avLst/>
          </a:prstGeom>
          <a:solidFill>
            <a:schemeClr val="accent4"/>
          </a:solidFill>
        </p:spPr>
        <p:txBody>
          <a:bodyPr wrap="square">
            <a:spAutoFit/>
          </a:bodyPr>
          <a:lstStyle/>
          <a:p>
            <a:pPr algn="ctr"/>
            <a:r>
              <a:rPr lang="ja-JP" altLang="en-US" b="1" dirty="0"/>
              <a:t>自分たちで</a:t>
            </a:r>
            <a:endParaRPr lang="en-US" altLang="ja-JP" b="1" dirty="0"/>
          </a:p>
          <a:p>
            <a:pPr algn="ctr"/>
            <a:r>
              <a:rPr lang="ja-JP" altLang="en-US" b="1" dirty="0"/>
              <a:t>大規模日本人顔データベースを作成しよう！</a:t>
            </a:r>
            <a:endParaRPr kumimoji="1" lang="en-US" altLang="ja-JP" b="1" dirty="0"/>
          </a:p>
        </p:txBody>
      </p:sp>
      <p:sp>
        <p:nvSpPr>
          <p:cNvPr id="20" name="矢印: 右 19">
            <a:extLst>
              <a:ext uri="{FF2B5EF4-FFF2-40B4-BE49-F238E27FC236}">
                <a16:creationId xmlns:a16="http://schemas.microsoft.com/office/drawing/2014/main" id="{201616FE-D602-4096-B5CB-2190BF74A967}"/>
              </a:ext>
            </a:extLst>
          </p:cNvPr>
          <p:cNvSpPr/>
          <p:nvPr/>
        </p:nvSpPr>
        <p:spPr>
          <a:xfrm>
            <a:off x="7677863" y="1394938"/>
            <a:ext cx="697230" cy="461665"/>
          </a:xfrm>
          <a:prstGeom prst="rightArrow">
            <a:avLst/>
          </a:prstGeom>
          <a:ln>
            <a:solidFill>
              <a:schemeClr val="accent4"/>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48" name="左中かっこ 47">
            <a:extLst>
              <a:ext uri="{FF2B5EF4-FFF2-40B4-BE49-F238E27FC236}">
                <a16:creationId xmlns:a16="http://schemas.microsoft.com/office/drawing/2014/main" id="{D3E126F5-1C42-4E16-8C03-DFAABC007E12}"/>
              </a:ext>
            </a:extLst>
          </p:cNvPr>
          <p:cNvSpPr/>
          <p:nvPr/>
        </p:nvSpPr>
        <p:spPr>
          <a:xfrm>
            <a:off x="269355" y="1042992"/>
            <a:ext cx="124814" cy="1059145"/>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pic>
        <p:nvPicPr>
          <p:cNvPr id="8" name="図 7">
            <a:extLst>
              <a:ext uri="{FF2B5EF4-FFF2-40B4-BE49-F238E27FC236}">
                <a16:creationId xmlns:a16="http://schemas.microsoft.com/office/drawing/2014/main" id="{6E8AD92D-D739-4C3D-B36D-D33853FF46AD}"/>
              </a:ext>
            </a:extLst>
          </p:cNvPr>
          <p:cNvPicPr>
            <a:picLocks noChangeAspect="1"/>
          </p:cNvPicPr>
          <p:nvPr/>
        </p:nvPicPr>
        <p:blipFill>
          <a:blip r:embed="rId8"/>
          <a:stretch>
            <a:fillRect/>
          </a:stretch>
        </p:blipFill>
        <p:spPr>
          <a:xfrm>
            <a:off x="87607" y="3199193"/>
            <a:ext cx="12016785" cy="2284262"/>
          </a:xfrm>
          <a:prstGeom prst="rect">
            <a:avLst/>
          </a:prstGeom>
        </p:spPr>
      </p:pic>
      <p:sp>
        <p:nvSpPr>
          <p:cNvPr id="49" name="正方形/長方形 48">
            <a:extLst>
              <a:ext uri="{FF2B5EF4-FFF2-40B4-BE49-F238E27FC236}">
                <a16:creationId xmlns:a16="http://schemas.microsoft.com/office/drawing/2014/main" id="{69F24A25-D3EA-40B3-ABF0-A9B1E77E5D2C}"/>
              </a:ext>
            </a:extLst>
          </p:cNvPr>
          <p:cNvSpPr/>
          <p:nvPr/>
        </p:nvSpPr>
        <p:spPr>
          <a:xfrm>
            <a:off x="6348248" y="5397730"/>
            <a:ext cx="3857297" cy="6463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rPr>
              <a:t>日本人顔識別器</a:t>
            </a:r>
            <a:endParaRPr lang="en-US" altLang="ja-JP" sz="2000" dirty="0">
              <a:solidFill>
                <a:schemeClr val="tx1"/>
              </a:solidFill>
            </a:endParaRPr>
          </a:p>
          <a:p>
            <a:pPr algn="ctr"/>
            <a:r>
              <a:rPr kumimoji="1" lang="ja-JP" altLang="en-US" sz="1400" dirty="0">
                <a:solidFill>
                  <a:schemeClr val="tx1"/>
                </a:solidFill>
              </a:rPr>
              <a:t>（</a:t>
            </a:r>
            <a:r>
              <a:rPr kumimoji="1" lang="en-US" altLang="ja-JP" sz="1400" dirty="0" err="1">
                <a:solidFill>
                  <a:schemeClr val="tx1"/>
                </a:solidFill>
              </a:rPr>
              <a:t>MobileNet</a:t>
            </a:r>
            <a:r>
              <a:rPr kumimoji="1" lang="en-US" altLang="ja-JP" sz="1400" dirty="0">
                <a:solidFill>
                  <a:schemeClr val="tx1"/>
                </a:solidFill>
              </a:rPr>
              <a:t> v2 [2]</a:t>
            </a:r>
            <a:r>
              <a:rPr kumimoji="1" lang="ja-JP" altLang="en-US" sz="1400" dirty="0">
                <a:solidFill>
                  <a:schemeClr val="tx1"/>
                </a:solidFill>
              </a:rPr>
              <a:t>を </a:t>
            </a:r>
            <a:r>
              <a:rPr lang="en-US" altLang="ja-JP" sz="1400" dirty="0">
                <a:solidFill>
                  <a:schemeClr val="tx1"/>
                </a:solidFill>
              </a:rPr>
              <a:t>Base Model </a:t>
            </a:r>
            <a:r>
              <a:rPr lang="ja-JP" altLang="en-US" sz="1400" dirty="0">
                <a:solidFill>
                  <a:schemeClr val="tx1"/>
                </a:solidFill>
              </a:rPr>
              <a:t>に使用</a:t>
            </a:r>
            <a:r>
              <a:rPr kumimoji="1" lang="ja-JP" altLang="en-US" sz="1400" dirty="0">
                <a:solidFill>
                  <a:schemeClr val="tx1"/>
                </a:solidFill>
              </a:rPr>
              <a:t>）</a:t>
            </a:r>
          </a:p>
        </p:txBody>
      </p:sp>
      <p:sp>
        <p:nvSpPr>
          <p:cNvPr id="50" name="正方形/長方形 49">
            <a:extLst>
              <a:ext uri="{FF2B5EF4-FFF2-40B4-BE49-F238E27FC236}">
                <a16:creationId xmlns:a16="http://schemas.microsoft.com/office/drawing/2014/main" id="{77153683-16AE-4CFF-B5D9-9C23C3B9C4B8}"/>
              </a:ext>
            </a:extLst>
          </p:cNvPr>
          <p:cNvSpPr/>
          <p:nvPr/>
        </p:nvSpPr>
        <p:spPr>
          <a:xfrm>
            <a:off x="1986455" y="5397730"/>
            <a:ext cx="2135611" cy="6463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solidFill>
              </a:rPr>
              <a:t>画像生成器</a:t>
            </a:r>
            <a:endParaRPr kumimoji="1" lang="en-US" altLang="ja-JP" dirty="0">
              <a:solidFill>
                <a:schemeClr val="tx1"/>
              </a:solidFill>
            </a:endParaRPr>
          </a:p>
          <a:p>
            <a:pPr algn="ctr"/>
            <a:r>
              <a:rPr lang="ja-JP" altLang="en-US" dirty="0">
                <a:solidFill>
                  <a:schemeClr val="tx1"/>
                </a:solidFill>
              </a:rPr>
              <a:t>（</a:t>
            </a:r>
            <a:r>
              <a:rPr lang="en-US" altLang="ja-JP" dirty="0">
                <a:solidFill>
                  <a:schemeClr val="tx1"/>
                </a:solidFill>
              </a:rPr>
              <a:t>Style-GAN [1]</a:t>
            </a:r>
            <a:r>
              <a:rPr lang="ja-JP" altLang="en-US" dirty="0">
                <a:solidFill>
                  <a:schemeClr val="tx1"/>
                </a:solidFill>
              </a:rPr>
              <a:t>）</a:t>
            </a:r>
            <a:endParaRPr kumimoji="1" lang="ja-JP" altLang="en-US" dirty="0">
              <a:solidFill>
                <a:schemeClr val="tx1"/>
              </a:solidFill>
            </a:endParaRPr>
          </a:p>
        </p:txBody>
      </p:sp>
      <p:pic>
        <p:nvPicPr>
          <p:cNvPr id="21" name="録音したサウンド">
            <a:hlinkClick r:id="" action="ppaction://media"/>
            <a:extLst>
              <a:ext uri="{FF2B5EF4-FFF2-40B4-BE49-F238E27FC236}">
                <a16:creationId xmlns:a16="http://schemas.microsoft.com/office/drawing/2014/main" id="{43CFC346-4471-4381-9A42-B459FFEEBB6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42089" y="251079"/>
            <a:ext cx="609600" cy="609600"/>
          </a:xfrm>
          <a:prstGeom prst="rect">
            <a:avLst/>
          </a:prstGeom>
        </p:spPr>
      </p:pic>
      <p:pic>
        <p:nvPicPr>
          <p:cNvPr id="26" name="オーディオ 25">
            <a:hlinkClick r:id="" action="ppaction://media"/>
            <a:extLst>
              <a:ext uri="{FF2B5EF4-FFF2-40B4-BE49-F238E27FC236}">
                <a16:creationId xmlns:a16="http://schemas.microsoft.com/office/drawing/2014/main" id="{1DFD8EED-1A7C-4953-8663-FFE5B1504AA4}"/>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75284880"/>
      </p:ext>
    </p:extLst>
  </p:cSld>
  <p:clrMapOvr>
    <a:masterClrMapping/>
  </p:clrMapOvr>
  <mc:AlternateContent xmlns:mc="http://schemas.openxmlformats.org/markup-compatibility/2006">
    <mc:Choice xmlns:p14="http://schemas.microsoft.com/office/powerpoint/2010/main" Requires="p14">
      <p:transition spd="slow" p14:dur="2000" advTm="34216"/>
    </mc:Choice>
    <mc:Fallback>
      <p:transition spd="slow" advTm="34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34239"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21"/>
                </p:tgtEl>
              </p:cMediaNode>
            </p:audio>
            <p:audio isNarration="1">
              <p:cMediaNode vol="80000" showWhenStopped="0">
                <p:cTn id="11" fill="hold" display="0">
                  <p:stCondLst>
                    <p:cond delay="indefinite"/>
                  </p:stCondLst>
                  <p:endCondLst>
                    <p:cond evt="onStopAudio" delay="0">
                      <p:tgtEl>
                        <p:sldTgt/>
                      </p:tgtEl>
                    </p:cond>
                  </p:endCondLst>
                </p:cTn>
                <p:tgtEl>
                  <p:spTgt spid="26"/>
                </p:tgtEl>
              </p:cMediaNode>
            </p:audio>
          </p:childTnLst>
        </p:cTn>
      </p:par>
    </p:tnLst>
  </p:timing>
  <p:extLst>
    <p:ext uri="{3A86A75C-4F4B-4683-9AE1-C65F6400EC91}">
      <p14:laserTraceLst xmlns:p14="http://schemas.microsoft.com/office/powerpoint/2010/main">
        <p14:tracePtLst>
          <p14:tracePt t="873" x="1003300" y="1524000"/>
          <p14:tracePt t="890" x="1003300" y="1504950"/>
          <p14:tracePt t="906" x="990600" y="1492250"/>
          <p14:tracePt t="923" x="977900" y="1466850"/>
          <p14:tracePt t="939" x="965200" y="1454150"/>
          <p14:tracePt t="956" x="952500" y="1441450"/>
          <p14:tracePt t="1006" x="952500" y="1428750"/>
          <p14:tracePt t="1023" x="952500" y="1409700"/>
          <p14:tracePt t="1039" x="952500" y="1390650"/>
          <p14:tracePt t="1056" x="952500" y="1371600"/>
          <p14:tracePt t="1090" x="952500" y="1365250"/>
          <p14:tracePt t="1606" x="971550" y="1365250"/>
          <p14:tracePt t="1640" x="984250" y="1365250"/>
          <p14:tracePt t="1657" x="1009650" y="1365250"/>
          <p14:tracePt t="1673" x="1041400" y="1365250"/>
          <p14:tracePt t="1690" x="1104900" y="1365250"/>
          <p14:tracePt t="1707" x="1155700" y="1371600"/>
          <p14:tracePt t="1725" x="1206500" y="1371600"/>
          <p14:tracePt t="1740" x="1219200" y="1371600"/>
          <p14:tracePt t="1757" x="1244600" y="1371600"/>
          <p14:tracePt t="1773" x="1270000" y="1371600"/>
          <p14:tracePt t="1790" x="1301750" y="1371600"/>
          <p14:tracePt t="1806" x="1320800" y="1371600"/>
          <p14:tracePt t="1823" x="1333500" y="1371600"/>
          <p14:tracePt t="1840" x="1339850" y="1371600"/>
          <p14:tracePt t="1856" x="1358900" y="1371600"/>
          <p14:tracePt t="1863" x="1371600" y="1371600"/>
          <p14:tracePt t="1873" x="1390650" y="1371600"/>
          <p14:tracePt t="1890" x="1435100" y="1371600"/>
          <p14:tracePt t="1906" x="1479550" y="1371600"/>
          <p14:tracePt t="1924" x="1549400" y="1371600"/>
          <p14:tracePt t="1940" x="1574800" y="1371600"/>
          <p14:tracePt t="1957" x="1593850" y="1371600"/>
          <p14:tracePt t="1973" x="1612900" y="1371600"/>
          <p14:tracePt t="1990" x="1631950" y="1371600"/>
          <p14:tracePt t="2006" x="1651000" y="1371600"/>
          <p14:tracePt t="2023" x="1663700" y="1371600"/>
          <p14:tracePt t="2040" x="1676400" y="1371600"/>
          <p14:tracePt t="2056" x="1682750" y="1371600"/>
          <p14:tracePt t="2073" x="1689100" y="1371600"/>
          <p14:tracePt t="2090" x="1708150" y="1371600"/>
          <p14:tracePt t="2106" x="1720850" y="1371600"/>
          <p14:tracePt t="2123" x="1739900" y="1371600"/>
          <p14:tracePt t="2140" x="1752600" y="1371600"/>
          <p14:tracePt t="2290" x="1765300" y="1371600"/>
          <p14:tracePt t="2307" x="1771650" y="1371600"/>
          <p14:tracePt t="2323" x="1784350" y="1371600"/>
          <p14:tracePt t="2341" x="1790700" y="1371600"/>
          <p14:tracePt t="2423" x="1803400" y="1371600"/>
          <p14:tracePt t="2439" x="1816100" y="1365250"/>
          <p14:tracePt t="2457" x="1822450" y="1365250"/>
          <p14:tracePt t="2473" x="1828800" y="1365250"/>
          <p14:tracePt t="2490" x="1847850" y="1365250"/>
          <p14:tracePt t="2507" x="1866900" y="1365250"/>
          <p14:tracePt t="2525" x="1905000" y="1358900"/>
          <p14:tracePt t="2541" x="1936750" y="1358900"/>
          <p14:tracePt t="2557" x="1955800" y="1358900"/>
          <p14:tracePt t="2573" x="1968500" y="1358900"/>
          <p14:tracePt t="2590" x="1974850" y="1358900"/>
          <p14:tracePt t="2606" x="1987550" y="1352550"/>
          <p14:tracePt t="2623" x="2012950" y="1346200"/>
          <p14:tracePt t="2640" x="2051050" y="1339850"/>
          <p14:tracePt t="2656" x="2095500" y="1339850"/>
          <p14:tracePt t="2673" x="2127250" y="1339850"/>
          <p14:tracePt t="2690" x="2139950" y="1339850"/>
          <p14:tracePt t="2757" x="2146300" y="1339850"/>
          <p14:tracePt t="3140" x="2152650" y="1339850"/>
          <p14:tracePt t="3156" x="2165350" y="1339850"/>
          <p14:tracePt t="3457" x="2203450" y="1339850"/>
          <p14:tracePt t="3473" x="2247900" y="1339850"/>
          <p14:tracePt t="3490" x="2286000" y="1333500"/>
          <p14:tracePt t="3507" x="2330450" y="1320800"/>
          <p14:tracePt t="3524" x="2381250" y="1320800"/>
          <p14:tracePt t="3540" x="2400300" y="1320800"/>
          <p14:tracePt t="3557" x="2457450" y="1320800"/>
          <p14:tracePt t="3573" x="2501900" y="1314450"/>
          <p14:tracePt t="3590" x="2559050" y="1314450"/>
          <p14:tracePt t="3606" x="2603500" y="1308100"/>
          <p14:tracePt t="3623" x="2635250" y="1308100"/>
          <p14:tracePt t="3640" x="2667000" y="1308100"/>
          <p14:tracePt t="3656" x="2692400" y="1308100"/>
          <p14:tracePt t="3673" x="2724150" y="1308100"/>
          <p14:tracePt t="3690" x="2749550" y="1308100"/>
          <p14:tracePt t="3707" x="2768600" y="1308100"/>
          <p14:tracePt t="3724" x="2781300" y="1308100"/>
          <p14:tracePt t="3740" x="2787650" y="1308100"/>
          <p14:tracePt t="3759" x="2813050" y="1308100"/>
          <p14:tracePt t="3773" x="2844800" y="1308100"/>
          <p14:tracePt t="3790" x="2857500" y="1314450"/>
          <p14:tracePt t="3856" x="2838450" y="1327150"/>
          <p14:tracePt t="3861" x="2819400" y="1333500"/>
          <p14:tracePt t="3873" x="2781300" y="1339850"/>
          <p14:tracePt t="3889" x="2692400" y="1339850"/>
          <p14:tracePt t="3906" x="2590800" y="1339850"/>
          <p14:tracePt t="3923" x="2451100" y="1339850"/>
          <p14:tracePt t="3940" x="2406650" y="1333500"/>
          <p14:tracePt t="3958" x="2393950" y="1320800"/>
          <p14:tracePt t="3973" x="2368550" y="1301750"/>
          <p14:tracePt t="3990" x="2362200" y="1289050"/>
          <p14:tracePt t="4006" x="2362200" y="1270000"/>
          <p14:tracePt t="4023" x="2362200" y="1225550"/>
          <p14:tracePt t="4040" x="2400300" y="1162050"/>
          <p14:tracePt t="4056" x="2451100" y="1117600"/>
          <p14:tracePt t="4073" x="2508250" y="1092200"/>
          <p14:tracePt t="4090" x="2584450" y="1066800"/>
          <p14:tracePt t="4106" x="2717800" y="1028700"/>
          <p14:tracePt t="4123" x="2787650" y="1009650"/>
          <p14:tracePt t="4140" x="2844800" y="1003300"/>
          <p14:tracePt t="4156" x="2882900" y="990600"/>
          <p14:tracePt t="4173" x="2940050" y="990600"/>
          <p14:tracePt t="4190" x="2997200" y="990600"/>
          <p14:tracePt t="4207" x="3086100" y="990600"/>
          <p14:tracePt t="4223" x="3181350" y="1003300"/>
          <p14:tracePt t="4240" x="3263900" y="1016000"/>
          <p14:tracePt t="4258" x="3333750" y="1028700"/>
          <p14:tracePt t="4274" x="3359150" y="1047750"/>
          <p14:tracePt t="4290" x="3365500" y="1047750"/>
          <p14:tracePt t="4306" x="3397250" y="1079500"/>
          <p14:tracePt t="4324" x="3416300" y="1098550"/>
          <p14:tracePt t="4340" x="3441700" y="1117600"/>
          <p14:tracePt t="4356" x="3473450" y="1136650"/>
          <p14:tracePt t="4373" x="3486150" y="1168400"/>
          <p14:tracePt t="4390" x="3505200" y="1193800"/>
          <p14:tracePt t="4406" x="3524250" y="1225550"/>
          <p14:tracePt t="4423" x="3536950" y="1250950"/>
          <p14:tracePt t="4440" x="3543300" y="1270000"/>
          <p14:tracePt t="4457" x="3556000" y="1282700"/>
          <p14:tracePt t="4474" x="3556000" y="1308100"/>
          <p14:tracePt t="4490" x="3556000" y="1339850"/>
          <p14:tracePt t="4507" x="3556000" y="1377950"/>
          <p14:tracePt t="4523" x="3543300" y="1403350"/>
          <p14:tracePt t="4540" x="3511550" y="1422400"/>
          <p14:tracePt t="4556" x="3479800" y="1435100"/>
          <p14:tracePt t="4575" x="3441700" y="1441450"/>
          <p14:tracePt t="4590" x="3352800" y="1447800"/>
          <p14:tracePt t="4606" x="3225800" y="1447800"/>
          <p14:tracePt t="4623" x="3092450" y="1447800"/>
          <p14:tracePt t="4640" x="2984500" y="1447800"/>
          <p14:tracePt t="4656" x="2914650" y="1447800"/>
          <p14:tracePt t="4673" x="2863850" y="1447800"/>
          <p14:tracePt t="4690" x="2813050" y="1447800"/>
          <p14:tracePt t="4707" x="2711450" y="1422400"/>
          <p14:tracePt t="4723" x="2641600" y="1390650"/>
          <p14:tracePt t="4740" x="2603500" y="1371600"/>
          <p14:tracePt t="4757" x="2603500" y="1365250"/>
          <p14:tracePt t="4774" x="2597150" y="1352550"/>
          <p14:tracePt t="4790" x="2584450" y="1314450"/>
          <p14:tracePt t="4806" x="2565400" y="1301750"/>
          <p14:tracePt t="4823" x="2552700" y="1282700"/>
          <p14:tracePt t="4840" x="2546350" y="1270000"/>
          <p14:tracePt t="4856" x="2546350" y="1257300"/>
          <p14:tracePt t="4862" x="2546350" y="1250950"/>
          <p14:tracePt t="4873" x="2546350" y="1244600"/>
          <p14:tracePt t="4890" x="2546350" y="1193800"/>
          <p14:tracePt t="4906" x="2552700" y="1168400"/>
          <p14:tracePt t="4923" x="2590800" y="1136650"/>
          <p14:tracePt t="4940" x="2641600" y="1104900"/>
          <p14:tracePt t="4957" x="2717800" y="1066800"/>
          <p14:tracePt t="4973" x="2806700" y="1041400"/>
          <p14:tracePt t="4990" x="2895600" y="1016000"/>
          <p14:tracePt t="5006" x="2971800" y="1003300"/>
          <p14:tracePt t="5023" x="3035300" y="990600"/>
          <p14:tracePt t="5039" x="3092450" y="990600"/>
          <p14:tracePt t="5056" x="3143250" y="990600"/>
          <p14:tracePt t="5073" x="3225800" y="990600"/>
          <p14:tracePt t="5090" x="3289300" y="996950"/>
          <p14:tracePt t="5106" x="3371850" y="1022350"/>
          <p14:tracePt t="5123" x="3460750" y="1047750"/>
          <p14:tracePt t="5139" x="3543300" y="1085850"/>
          <p14:tracePt t="5156" x="3600450" y="1104900"/>
          <p14:tracePt t="5173" x="3638550" y="1136650"/>
          <p14:tracePt t="5189" x="3657600" y="1168400"/>
          <p14:tracePt t="5206" x="3670300" y="1206500"/>
          <p14:tracePt t="5223" x="3676650" y="1263650"/>
          <p14:tracePt t="5240" x="3676650" y="1314450"/>
          <p14:tracePt t="5259" x="3676650" y="1409700"/>
          <p14:tracePt t="5275" x="3663950" y="1479550"/>
          <p14:tracePt t="5290" x="3632200" y="1543050"/>
          <p14:tracePt t="5307" x="3606800" y="1568450"/>
          <p14:tracePt t="5323" x="3581400" y="1587500"/>
          <p14:tracePt t="5340" x="3556000" y="1593850"/>
          <p14:tracePt t="5357" x="3530600" y="1600200"/>
          <p14:tracePt t="5362" x="3511550" y="1600200"/>
          <p14:tracePt t="5373" x="3492500" y="1600200"/>
          <p14:tracePt t="5390" x="3448050" y="1600200"/>
          <p14:tracePt t="5406" x="3352800" y="1600200"/>
          <p14:tracePt t="5423" x="3238500" y="1587500"/>
          <p14:tracePt t="5440" x="3117850" y="1555750"/>
          <p14:tracePt t="5456" x="3003550" y="1511300"/>
          <p14:tracePt t="5474" x="2933700" y="1485900"/>
          <p14:tracePt t="5490" x="2927350" y="1485900"/>
          <p14:tracePt t="5507" x="2914650" y="1485900"/>
          <p14:tracePt t="5523" x="2895600" y="1479550"/>
          <p14:tracePt t="5540" x="2863850" y="1479550"/>
          <p14:tracePt t="5556" x="2832100" y="1473200"/>
          <p14:tracePt t="5573" x="2800350" y="1473200"/>
          <p14:tracePt t="5591" x="2787650" y="1473200"/>
          <p14:tracePt t="5606" x="2781300" y="1466850"/>
          <p14:tracePt t="5623" x="2768600" y="1466850"/>
          <p14:tracePt t="5723" x="2762250" y="1466850"/>
          <p14:tracePt t="5740" x="2736850" y="1460500"/>
          <p14:tracePt t="5757" x="2711450" y="1460500"/>
          <p14:tracePt t="5773" x="2673350" y="1441450"/>
          <p14:tracePt t="5791" x="2667000" y="1441450"/>
          <p14:tracePt t="6140" x="2692400" y="1441450"/>
          <p14:tracePt t="6156" x="2705100" y="1435100"/>
          <p14:tracePt t="6207" x="2692400" y="1422400"/>
          <p14:tracePt t="6223" x="2679700" y="1416050"/>
          <p14:tracePt t="6290" x="2667000" y="1416050"/>
          <p14:tracePt t="6306" x="2641600" y="1428750"/>
          <p14:tracePt t="6324" x="2597150" y="1441450"/>
          <p14:tracePt t="6340" x="2508250" y="1473200"/>
          <p14:tracePt t="6357" x="2362200" y="1524000"/>
          <p14:tracePt t="6362" x="2273300" y="1549400"/>
          <p14:tracePt t="6373" x="2190750" y="1574800"/>
          <p14:tracePt t="6390" x="2012950" y="1625600"/>
          <p14:tracePt t="6406" x="1816100" y="1670050"/>
          <p14:tracePt t="6424" x="1460500" y="1752600"/>
          <p14:tracePt t="6440" x="1320800" y="1790700"/>
          <p14:tracePt t="6457" x="965200" y="1879600"/>
          <p14:tracePt t="6473" x="825500" y="1911350"/>
          <p14:tracePt t="6690" x="774700" y="1924050"/>
          <p14:tracePt t="6707" x="755650" y="1924050"/>
          <p14:tracePt t="6824" x="755650" y="1917700"/>
          <p14:tracePt t="6840" x="755650" y="1911350"/>
          <p14:tracePt t="6856" x="755650" y="1892300"/>
          <p14:tracePt t="6890" x="755650" y="1885950"/>
          <p14:tracePt t="6973" x="762000" y="1885950"/>
          <p14:tracePt t="6989" x="781050" y="1885950"/>
          <p14:tracePt t="7007" x="831850" y="1885950"/>
          <p14:tracePt t="7023" x="927100" y="1885950"/>
          <p14:tracePt t="7039" x="1016000" y="1885950"/>
          <p14:tracePt t="7056" x="1098550" y="1885950"/>
          <p14:tracePt t="7073" x="1136650" y="1885950"/>
          <p14:tracePt t="7090" x="1168400" y="1885950"/>
          <p14:tracePt t="7106" x="1206500" y="1885950"/>
          <p14:tracePt t="7123" x="1225550" y="1885950"/>
          <p14:tracePt t="7140" x="1244600" y="1885950"/>
          <p14:tracePt t="7157" x="1276350" y="1885950"/>
          <p14:tracePt t="7173" x="1295400" y="1885950"/>
          <p14:tracePt t="7190" x="1333500" y="1885950"/>
          <p14:tracePt t="7208" x="1371600" y="1885950"/>
          <p14:tracePt t="7224" x="1377950" y="1885950"/>
          <p14:tracePt t="7307" x="1390650" y="1885950"/>
          <p14:tracePt t="7457" x="1390650" y="1898650"/>
          <p14:tracePt t="7473" x="1371600" y="1911350"/>
          <p14:tracePt t="7490" x="1346200" y="1917700"/>
          <p14:tracePt t="7506" x="1333500" y="1924050"/>
          <p14:tracePt t="7523" x="1327150" y="1930400"/>
          <p14:tracePt t="7540" x="1314450" y="1936750"/>
          <p14:tracePt t="7556" x="1263650" y="1949450"/>
          <p14:tracePt t="7573" x="1212850" y="1962150"/>
          <p14:tracePt t="7589" x="1130300" y="1968500"/>
          <p14:tracePt t="7606" x="1028700" y="1974850"/>
          <p14:tracePt t="7623" x="946150" y="1974850"/>
          <p14:tracePt t="7639" x="882650" y="1974850"/>
          <p14:tracePt t="7656" x="857250" y="1974850"/>
          <p14:tracePt t="7673" x="838200" y="1968500"/>
          <p14:tracePt t="7690" x="819150" y="1955800"/>
          <p14:tracePt t="7707" x="793750" y="1930400"/>
          <p14:tracePt t="7723" x="787400" y="1911350"/>
          <p14:tracePt t="7740" x="787400" y="1860550"/>
          <p14:tracePt t="7757" x="787400" y="1803400"/>
          <p14:tracePt t="7773" x="793750" y="1746250"/>
          <p14:tracePt t="7790" x="838200" y="1682750"/>
          <p14:tracePt t="7806" x="869950" y="1651000"/>
          <p14:tracePt t="7824" x="933450" y="1619250"/>
          <p14:tracePt t="7840" x="952500" y="1619250"/>
          <p14:tracePt t="7856" x="1054100" y="1600200"/>
          <p14:tracePt t="7873" x="1149350" y="1587500"/>
          <p14:tracePt t="7890" x="1257300" y="1581150"/>
          <p14:tracePt t="7906" x="1346200" y="1581150"/>
          <p14:tracePt t="7923" x="1416050" y="1581150"/>
          <p14:tracePt t="7940" x="1460500" y="1581150"/>
          <p14:tracePt t="7957" x="1485900" y="1581150"/>
          <p14:tracePt t="7973" x="1504950" y="1587500"/>
          <p14:tracePt t="7990" x="1530350" y="1606550"/>
          <p14:tracePt t="8006" x="1543050" y="1619250"/>
          <p14:tracePt t="8024" x="1555750" y="1644650"/>
          <p14:tracePt t="8040" x="1562100" y="1657350"/>
          <p14:tracePt t="8056" x="1581150" y="1727200"/>
          <p14:tracePt t="8073" x="1581150" y="1765300"/>
          <p14:tracePt t="8090" x="1581150" y="1797050"/>
          <p14:tracePt t="8106" x="1581150" y="1816100"/>
          <p14:tracePt t="8123" x="1581150" y="1835150"/>
          <p14:tracePt t="8140" x="1568450" y="1860550"/>
          <p14:tracePt t="8156" x="1524000" y="1892300"/>
          <p14:tracePt t="8173" x="1479550" y="1917700"/>
          <p14:tracePt t="8190" x="1447800" y="1924050"/>
          <p14:tracePt t="8207" x="1397000" y="1930400"/>
          <p14:tracePt t="8225" x="1333500" y="1930400"/>
          <p14:tracePt t="8240" x="1314450" y="1930400"/>
          <p14:tracePt t="8256" x="1295400" y="1930400"/>
          <p14:tracePt t="8373" x="1282700" y="1930400"/>
          <p14:tracePt t="8406" x="1314450" y="1930400"/>
          <p14:tracePt t="8423" x="1377950" y="1930400"/>
          <p14:tracePt t="8440" x="1409700" y="1930400"/>
          <p14:tracePt t="8457" x="1492250" y="1930400"/>
          <p14:tracePt t="8473" x="1536700" y="1930400"/>
          <p14:tracePt t="8490" x="1574800" y="1930400"/>
          <p14:tracePt t="8507" x="1606550" y="1930400"/>
          <p14:tracePt t="8523" x="1644650" y="1930400"/>
          <p14:tracePt t="8540" x="1689100" y="1930400"/>
          <p14:tracePt t="8557" x="1758950" y="1930400"/>
          <p14:tracePt t="8574" x="1879600" y="1930400"/>
          <p14:tracePt t="8590" x="1930400" y="1930400"/>
          <p14:tracePt t="8607" x="1943100" y="1930400"/>
          <p14:tracePt t="8640" x="1955800" y="1930400"/>
          <p14:tracePt t="8656" x="1974850" y="1930400"/>
          <p14:tracePt t="8673" x="2000250" y="1930400"/>
          <p14:tracePt t="8690" x="2025650" y="1930400"/>
          <p14:tracePt t="8707" x="2051050" y="1930400"/>
          <p14:tracePt t="8723" x="2076450" y="1930400"/>
          <p14:tracePt t="8740" x="2095500" y="1930400"/>
          <p14:tracePt t="8758" x="2114550" y="1930400"/>
          <p14:tracePt t="8774" x="2133600" y="1930400"/>
          <p14:tracePt t="8790" x="2139950" y="1924050"/>
          <p14:tracePt t="8806" x="2165350" y="1917700"/>
          <p14:tracePt t="8823" x="2178050" y="1911350"/>
          <p14:tracePt t="8842" x="2184400" y="1905000"/>
          <p14:tracePt t="8957" x="2171700" y="1905000"/>
          <p14:tracePt t="8973" x="2101850" y="1898650"/>
          <p14:tracePt t="8989" x="2063750" y="1898650"/>
          <p14:tracePt t="9006" x="2012950" y="1892300"/>
          <p14:tracePt t="9023" x="1993900" y="1885950"/>
          <p14:tracePt t="9041" x="1974850" y="1873250"/>
          <p14:tracePt t="9056" x="1974850" y="1854200"/>
          <p14:tracePt t="9073" x="1968500" y="1828800"/>
          <p14:tracePt t="9090" x="1968500" y="1822450"/>
          <p14:tracePt t="9106" x="1968500" y="1790700"/>
          <p14:tracePt t="9123" x="1968500" y="1778000"/>
          <p14:tracePt t="9140" x="1981200" y="1752600"/>
          <p14:tracePt t="9156" x="2019300" y="1727200"/>
          <p14:tracePt t="9173" x="2063750" y="1701800"/>
          <p14:tracePt t="9190" x="2101850" y="1682750"/>
          <p14:tracePt t="9207" x="2146300" y="1663700"/>
          <p14:tracePt t="9223" x="2171700" y="1657350"/>
          <p14:tracePt t="9241" x="2203450" y="1651000"/>
          <p14:tracePt t="9257" x="2247900" y="1644650"/>
          <p14:tracePt t="9273" x="2298700" y="1638300"/>
          <p14:tracePt t="9290" x="2349500" y="1638300"/>
          <p14:tracePt t="9307" x="2387600" y="1638300"/>
          <p14:tracePt t="9324" x="2393950" y="1638300"/>
          <p14:tracePt t="9340" x="2419350" y="1638300"/>
          <p14:tracePt t="9356" x="2451100" y="1638300"/>
          <p14:tracePt t="9361" x="2476500" y="1638300"/>
          <p14:tracePt t="9373" x="2533650" y="1638300"/>
          <p14:tracePt t="9390" x="2552700" y="1638300"/>
          <p14:tracePt t="9406" x="2584450" y="1638300"/>
          <p14:tracePt t="9423" x="2590800" y="1644650"/>
          <p14:tracePt t="9440" x="2590800" y="1657350"/>
          <p14:tracePt t="9456" x="2597150" y="1682750"/>
          <p14:tracePt t="9473" x="2603500" y="1701800"/>
          <p14:tracePt t="9490" x="2603500" y="1720850"/>
          <p14:tracePt t="9506" x="2603500" y="1746250"/>
          <p14:tracePt t="9523" x="2603500" y="1771650"/>
          <p14:tracePt t="9540" x="2603500" y="1809750"/>
          <p14:tracePt t="9557" x="2590800" y="1847850"/>
          <p14:tracePt t="9574" x="2571750" y="1898650"/>
          <p14:tracePt t="9590" x="2565400" y="1917700"/>
          <p14:tracePt t="9606" x="2559050" y="1917700"/>
          <p14:tracePt t="9623" x="2552700" y="1930400"/>
          <p14:tracePt t="9640" x="2533650" y="1943100"/>
          <p14:tracePt t="9656" x="2501900" y="1962150"/>
          <p14:tracePt t="9673" x="2444750" y="1981200"/>
          <p14:tracePt t="9690" x="2400300" y="2000250"/>
          <p14:tracePt t="9707" x="2368550" y="2012950"/>
          <p14:tracePt t="9723" x="2343150" y="2025650"/>
          <p14:tracePt t="9740" x="2324100" y="2025650"/>
          <p14:tracePt t="9758" x="2286000" y="2025650"/>
          <p14:tracePt t="9774" x="2222500" y="2025650"/>
          <p14:tracePt t="9790" x="2178050" y="2019300"/>
          <p14:tracePt t="9806" x="2019300" y="1981200"/>
          <p14:tracePt t="9823" x="1930400" y="1936750"/>
          <p14:tracePt t="9840" x="1885950" y="1911350"/>
          <p14:tracePt t="9856" x="1879600" y="1905000"/>
          <p14:tracePt t="9862" x="1873250" y="1898650"/>
          <p14:tracePt t="9873" x="1866900" y="1898650"/>
          <p14:tracePt t="10239" x="1860550" y="1885950"/>
          <p14:tracePt t="10273" x="1841500" y="1885950"/>
          <p14:tracePt t="10290" x="1828800" y="1885950"/>
          <p14:tracePt t="10306" x="1803400" y="1885950"/>
          <p14:tracePt t="10323" x="1790700" y="1885950"/>
          <p14:tracePt t="10340" x="1771650" y="1885950"/>
          <p14:tracePt t="10356" x="1758950" y="1885950"/>
          <p14:tracePt t="10374" x="1739900" y="1885950"/>
          <p14:tracePt t="10390" x="1727200" y="1879600"/>
          <p14:tracePt t="10423" x="1720850" y="1879600"/>
          <p14:tracePt t="10440" x="1714500" y="1879600"/>
          <p14:tracePt t="10457" x="1695450" y="1879600"/>
          <p14:tracePt t="10473" x="1682750" y="1879600"/>
          <p14:tracePt t="10490" x="1657350" y="1879600"/>
          <p14:tracePt t="10507" x="1638300" y="1879600"/>
          <p14:tracePt t="10523" x="1612900" y="1879600"/>
          <p14:tracePt t="10540" x="1562100" y="1892300"/>
          <p14:tracePt t="10557" x="1485900" y="1930400"/>
          <p14:tracePt t="10574" x="1352550" y="1981200"/>
          <p14:tracePt t="10590" x="1295400" y="1993900"/>
          <p14:tracePt t="10607" x="1276350" y="2012950"/>
          <p14:tracePt t="10623" x="1231900" y="2044700"/>
          <p14:tracePt t="10640" x="1187450" y="2082800"/>
          <p14:tracePt t="10656" x="1143000" y="2120900"/>
          <p14:tracePt t="10673" x="1111250" y="2152650"/>
          <p14:tracePt t="10689" x="1092200" y="2171700"/>
          <p14:tracePt t="10706" x="1085850" y="2178050"/>
          <p14:tracePt t="10723" x="1066800" y="2209800"/>
          <p14:tracePt t="10740" x="1028700" y="2254250"/>
          <p14:tracePt t="10757" x="990600" y="2305050"/>
          <p14:tracePt t="10774" x="946150" y="2362200"/>
          <p14:tracePt t="10790" x="933450" y="2381250"/>
          <p14:tracePt t="10806" x="920750" y="2393950"/>
          <p14:tracePt t="10823" x="908050" y="2406650"/>
          <p14:tracePt t="10924" x="882650" y="2400300"/>
          <p14:tracePt t="10940" x="869950" y="2393950"/>
          <p14:tracePt t="10957" x="812800" y="2368550"/>
          <p14:tracePt t="10973" x="781050" y="2362200"/>
          <p14:tracePt t="11090" x="781050" y="2355850"/>
          <p14:tracePt t="11106" x="781050" y="2349500"/>
          <p14:tracePt t="11124" x="819150" y="2330450"/>
          <p14:tracePt t="11140" x="838200" y="2324100"/>
          <p14:tracePt t="11156" x="939800" y="2292350"/>
          <p14:tracePt t="11173" x="1016000" y="2279650"/>
          <p14:tracePt t="11189" x="1098550" y="2266950"/>
          <p14:tracePt t="11206" x="1187450" y="2254250"/>
          <p14:tracePt t="11223" x="1257300" y="2247900"/>
          <p14:tracePt t="11239" x="1339850" y="2241550"/>
          <p14:tracePt t="11257" x="1441450" y="2228850"/>
          <p14:tracePt t="11274" x="1524000" y="2228850"/>
          <p14:tracePt t="11290" x="1606550" y="2228850"/>
          <p14:tracePt t="11306" x="1695450" y="2228850"/>
          <p14:tracePt t="11324" x="1841500" y="2228850"/>
          <p14:tracePt t="11340" x="1981200" y="2228850"/>
          <p14:tracePt t="11356" x="2133600" y="2228850"/>
          <p14:tracePt t="11373" x="2292350" y="2228850"/>
          <p14:tracePt t="11390" x="2425700" y="2228850"/>
          <p14:tracePt t="11406" x="2546350" y="2228850"/>
          <p14:tracePt t="11423" x="2679700" y="2228850"/>
          <p14:tracePt t="11440" x="2819400" y="2228850"/>
          <p14:tracePt t="11457" x="2952750" y="2228850"/>
          <p14:tracePt t="11475" x="3060700" y="2228850"/>
          <p14:tracePt t="11490" x="3162300" y="2228850"/>
          <p14:tracePt t="11506" x="3276600" y="2228850"/>
          <p14:tracePt t="11524" x="3492500" y="2228850"/>
          <p14:tracePt t="11540" x="3575050" y="2228850"/>
          <p14:tracePt t="11556" x="3822700" y="2228850"/>
          <p14:tracePt t="11573" x="3956050" y="2228850"/>
          <p14:tracePt t="11590" x="4057650" y="2228850"/>
          <p14:tracePt t="11606" x="4165600" y="2228850"/>
          <p14:tracePt t="11623" x="4318000" y="2228850"/>
          <p14:tracePt t="11640" x="4559300" y="2228850"/>
          <p14:tracePt t="11657" x="4806950" y="2228850"/>
          <p14:tracePt t="11673" x="4876800" y="2228850"/>
          <p14:tracePt t="11690" x="4902200" y="2228850"/>
          <p14:tracePt t="11707" x="4914900" y="2228850"/>
          <p14:tracePt t="11724" x="4940300" y="2228850"/>
          <p14:tracePt t="11740" x="4946650" y="2228850"/>
          <p14:tracePt t="11757" x="4965700" y="2228850"/>
          <p14:tracePt t="11774" x="4972050" y="2228850"/>
          <p14:tracePt t="11790" x="4997450" y="2228850"/>
          <p14:tracePt t="11806" x="5035550" y="2228850"/>
          <p14:tracePt t="11823" x="5118100" y="2241550"/>
          <p14:tracePt t="11840" x="5264150" y="2260600"/>
          <p14:tracePt t="11856" x="5410200" y="2273300"/>
          <p14:tracePt t="11863" x="5480050" y="2279650"/>
          <p14:tracePt t="11873" x="5543550" y="2279650"/>
          <p14:tracePt t="11890" x="5664200" y="2279650"/>
          <p14:tracePt t="11906" x="5803900" y="2279650"/>
          <p14:tracePt t="11923" x="6121400" y="2279650"/>
          <p14:tracePt t="11940" x="6248400" y="2279650"/>
          <p14:tracePt t="11957" x="6527800" y="2279650"/>
          <p14:tracePt t="11973" x="6623050" y="2279650"/>
          <p14:tracePt t="11990" x="6654800" y="2279650"/>
          <p14:tracePt t="12007" x="6686550" y="2279650"/>
          <p14:tracePt t="12023" x="6718300" y="2279650"/>
          <p14:tracePt t="12040" x="6737350" y="2279650"/>
          <p14:tracePt t="12056" x="6743700" y="2279650"/>
          <p14:tracePt t="12106" x="6756400" y="2279650"/>
          <p14:tracePt t="12240" x="6724650" y="2279650"/>
          <p14:tracePt t="12256" x="6680200" y="2279650"/>
          <p14:tracePt t="12273" x="6578600" y="2266950"/>
          <p14:tracePt t="12290" x="6407150" y="2266950"/>
          <p14:tracePt t="12307" x="6134100" y="2266950"/>
          <p14:tracePt t="12324" x="5683250" y="2266950"/>
          <p14:tracePt t="12340" x="5549900" y="2266950"/>
          <p14:tracePt t="12357" x="5213350" y="2266950"/>
          <p14:tracePt t="12373" x="5029200" y="2266950"/>
          <p14:tracePt t="12390" x="4870450" y="2266950"/>
          <p14:tracePt t="12406" x="4718050" y="2266950"/>
          <p14:tracePt t="12423" x="4559300" y="2266950"/>
          <p14:tracePt t="12440" x="4394200" y="2266950"/>
          <p14:tracePt t="12457" x="4235450" y="2266950"/>
          <p14:tracePt t="12473" x="4038600" y="2266950"/>
          <p14:tracePt t="12490" x="3778250" y="2266950"/>
          <p14:tracePt t="12506" x="3416300" y="2266950"/>
          <p14:tracePt t="12524" x="2806700" y="2266950"/>
          <p14:tracePt t="12540" x="2603500" y="2266950"/>
          <p14:tracePt t="12556" x="2032000" y="2266950"/>
          <p14:tracePt t="12573" x="1752600" y="2266950"/>
          <p14:tracePt t="12590" x="1530350" y="2266950"/>
          <p14:tracePt t="12607" x="1333500" y="2266950"/>
          <p14:tracePt t="12623" x="1155700" y="2266950"/>
          <p14:tracePt t="12640" x="1003300" y="2266950"/>
          <p14:tracePt t="12656" x="876300" y="2266950"/>
          <p14:tracePt t="12673" x="742950" y="2266950"/>
          <p14:tracePt t="12690" x="615950" y="2266950"/>
          <p14:tracePt t="12707" x="495300" y="2266950"/>
          <p14:tracePt t="12723" x="381000" y="2266950"/>
          <p14:tracePt t="12740" x="215900" y="2266950"/>
          <p14:tracePt t="12757" x="107950" y="2266950"/>
          <p14:tracePt t="12924" x="107950" y="2228850"/>
          <p14:tracePt t="12939" x="158750" y="2222500"/>
          <p14:tracePt t="12957" x="349250" y="2222500"/>
          <p14:tracePt t="12973" x="488950" y="2222500"/>
          <p14:tracePt t="12990" x="615950" y="2222500"/>
          <p14:tracePt t="13006" x="723900" y="2222500"/>
          <p14:tracePt t="13023" x="806450" y="2222500"/>
          <p14:tracePt t="13040" x="895350" y="2222500"/>
          <p14:tracePt t="13056" x="990600" y="2222500"/>
          <p14:tracePt t="13073" x="1092200" y="2222500"/>
          <p14:tracePt t="13090" x="1206500" y="2222500"/>
          <p14:tracePt t="13108" x="1409700" y="2222500"/>
          <p14:tracePt t="13124" x="1555750" y="2222500"/>
          <p14:tracePt t="13140" x="1638300" y="2222500"/>
          <p14:tracePt t="13157" x="1936750" y="2222500"/>
          <p14:tracePt t="13173" x="2146300" y="2222500"/>
          <p14:tracePt t="13190" x="2343150" y="2222500"/>
          <p14:tracePt t="13207" x="2540000" y="2222500"/>
          <p14:tracePt t="13223" x="2717800" y="2222500"/>
          <p14:tracePt t="13240" x="2876550" y="2222500"/>
          <p14:tracePt t="13257" x="3016250" y="2222500"/>
          <p14:tracePt t="13275" x="3200400" y="2209800"/>
          <p14:tracePt t="13290" x="3302000" y="2197100"/>
          <p14:tracePt t="13307" x="3435350" y="2184400"/>
          <p14:tracePt t="13323" x="3613150" y="2184400"/>
          <p14:tracePt t="13340" x="3810000" y="2184400"/>
          <p14:tracePt t="13357" x="3994150" y="2178050"/>
          <p14:tracePt t="13362" x="4070350" y="2171700"/>
          <p14:tracePt t="13373" x="4146550" y="2165350"/>
          <p14:tracePt t="13390" x="4292600" y="2152650"/>
          <p14:tracePt t="13406" x="4445000" y="2152650"/>
          <p14:tracePt t="13423" x="4603750" y="2152650"/>
          <p14:tracePt t="13440" x="4762500" y="2152650"/>
          <p14:tracePt t="13457" x="4914900" y="2152650"/>
          <p14:tracePt t="13474" x="5149850" y="2152650"/>
          <p14:tracePt t="13490" x="5245100" y="2152650"/>
          <p14:tracePt t="13508" x="5568950" y="2152650"/>
          <p14:tracePt t="13524" x="5765800" y="2152650"/>
          <p14:tracePt t="13540" x="5918200" y="2152650"/>
          <p14:tracePt t="13556" x="6019800" y="2152650"/>
          <p14:tracePt t="13573" x="6096000" y="2152650"/>
          <p14:tracePt t="13590" x="6191250" y="2152650"/>
          <p14:tracePt t="13607" x="6337300" y="2152650"/>
          <p14:tracePt t="13624" x="6502400" y="2152650"/>
          <p14:tracePt t="13640" x="6661150" y="2152650"/>
          <p14:tracePt t="13656" x="6775450" y="2152650"/>
          <p14:tracePt t="13674" x="6832600" y="2152650"/>
          <p14:tracePt t="13690" x="6845300" y="2152650"/>
          <p14:tracePt t="13708" x="6889750" y="2152650"/>
          <p14:tracePt t="13723" x="6921500" y="2152650"/>
          <p14:tracePt t="13740" x="6927850" y="2152650"/>
          <p14:tracePt t="13906" x="6915150" y="2152650"/>
          <p14:tracePt t="13923" x="6896100" y="2159000"/>
          <p14:tracePt t="13940" x="6864350" y="2165350"/>
          <p14:tracePt t="13957" x="6813550" y="2178050"/>
          <p14:tracePt t="13973" x="6756400" y="2190750"/>
          <p14:tracePt t="13990" x="6635750" y="2203450"/>
          <p14:tracePt t="14007" x="6483350" y="2216150"/>
          <p14:tracePt t="14023" x="6311900" y="2228850"/>
          <p14:tracePt t="14039" x="6127750" y="2235200"/>
          <p14:tracePt t="14056" x="5854700" y="2235200"/>
          <p14:tracePt t="14073" x="5492750" y="2235200"/>
          <p14:tracePt t="14089" x="5060950" y="2235200"/>
          <p14:tracePt t="14106" x="4857750" y="2247900"/>
          <p14:tracePt t="14124" x="4686300" y="2247900"/>
          <p14:tracePt t="14139" x="4514850" y="2247900"/>
          <p14:tracePt t="14156" x="4330700" y="2247900"/>
          <p14:tracePt t="14173" x="4140200" y="2247900"/>
          <p14:tracePt t="14189" x="3968750" y="2247900"/>
          <p14:tracePt t="14206" x="3829050" y="2254250"/>
          <p14:tracePt t="14223" x="3702050" y="2260600"/>
          <p14:tracePt t="14239" x="3568700" y="2266950"/>
          <p14:tracePt t="14256" x="3409950" y="2266950"/>
          <p14:tracePt t="14274" x="3155950" y="2266950"/>
          <p14:tracePt t="14290" x="3067050" y="2266950"/>
          <p14:tracePt t="14307" x="2787650" y="2266950"/>
          <p14:tracePt t="14324" x="2590800" y="2266950"/>
          <p14:tracePt t="14340" x="2400300" y="2266950"/>
          <p14:tracePt t="14357" x="2216150" y="2266950"/>
          <p14:tracePt t="14373" x="2019300" y="2266950"/>
          <p14:tracePt t="14390" x="1835150" y="2266950"/>
          <p14:tracePt t="14406" x="1638300" y="2266950"/>
          <p14:tracePt t="14423" x="1479550" y="2266950"/>
          <p14:tracePt t="14440" x="1352550" y="2266950"/>
          <p14:tracePt t="14457" x="1244600" y="2266950"/>
          <p14:tracePt t="14474" x="1054100" y="2266950"/>
          <p14:tracePt t="14490" x="914400" y="2266950"/>
          <p14:tracePt t="14507" x="768350" y="2266950"/>
          <p14:tracePt t="14524" x="666750" y="2266950"/>
          <p14:tracePt t="14540" x="647700" y="2266950"/>
          <p14:tracePt t="14707" x="685800" y="2247900"/>
          <p14:tracePt t="14724" x="730250" y="2235200"/>
          <p14:tracePt t="14740" x="768350" y="2228850"/>
          <p14:tracePt t="14757" x="812800" y="2222500"/>
          <p14:tracePt t="14773" x="908050" y="2222500"/>
          <p14:tracePt t="14789" x="1035050" y="2222500"/>
          <p14:tracePt t="14806" x="1187450" y="2222500"/>
          <p14:tracePt t="14823" x="1346200" y="2222500"/>
          <p14:tracePt t="14840" x="1517650" y="2222500"/>
          <p14:tracePt t="14856" x="1708150" y="2222500"/>
          <p14:tracePt t="14860" x="1828800" y="2222500"/>
          <p14:tracePt t="14874" x="2095500" y="2222500"/>
          <p14:tracePt t="14890" x="2228850" y="2222500"/>
          <p14:tracePt t="14906" x="2647950" y="2222500"/>
          <p14:tracePt t="14923" x="2895600" y="2216150"/>
          <p14:tracePt t="14940" x="3130550" y="2209800"/>
          <p14:tracePt t="14957" x="3321050" y="2209800"/>
          <p14:tracePt t="14973" x="3530600" y="2209800"/>
          <p14:tracePt t="14990" x="3778250" y="2209800"/>
          <p14:tracePt t="15007" x="4038600" y="2209800"/>
          <p14:tracePt t="15023" x="4260850" y="2209800"/>
          <p14:tracePt t="15040" x="4457700" y="2209800"/>
          <p14:tracePt t="15056" x="4641850" y="2209800"/>
          <p14:tracePt t="15074" x="4940300" y="2209800"/>
          <p14:tracePt t="15090" x="5029200" y="2209800"/>
          <p14:tracePt t="15106" x="5251450" y="2209800"/>
          <p14:tracePt t="15123" x="5403850" y="2209800"/>
          <p14:tracePt t="15140" x="5562600" y="2209800"/>
          <p14:tracePt t="15157" x="5740400" y="2209800"/>
          <p14:tracePt t="15173" x="5899150" y="2203450"/>
          <p14:tracePt t="15190" x="6038850" y="2190750"/>
          <p14:tracePt t="15207" x="6153150" y="2184400"/>
          <p14:tracePt t="15223" x="6273800" y="2184400"/>
          <p14:tracePt t="15240" x="6407150" y="2184400"/>
          <p14:tracePt t="15258" x="6597650" y="2178050"/>
          <p14:tracePt t="15274" x="6705600" y="2171700"/>
          <p14:tracePt t="15290" x="6750050" y="2165350"/>
          <p14:tracePt t="15307" x="6781800" y="2165350"/>
          <p14:tracePt t="15324" x="6800850" y="2165350"/>
          <p14:tracePt t="15557" x="6756400" y="2171700"/>
          <p14:tracePt t="15573" x="6680200" y="2184400"/>
          <p14:tracePt t="15590" x="6578600" y="2197100"/>
          <p14:tracePt t="15606" x="6489700" y="2222500"/>
          <p14:tracePt t="15624" x="6305550" y="2247900"/>
          <p14:tracePt t="15640" x="6197600" y="2254250"/>
          <p14:tracePt t="15656" x="5607050" y="2266950"/>
          <p14:tracePt t="15673" x="5092700" y="2266950"/>
          <p14:tracePt t="15690" x="4622800" y="2266950"/>
          <p14:tracePt t="15707" x="4279900" y="2266950"/>
          <p14:tracePt t="15723" x="4000500" y="2266950"/>
          <p14:tracePt t="15741" x="3657600" y="2266950"/>
          <p14:tracePt t="15758" x="3187700" y="2266950"/>
          <p14:tracePt t="15773" x="2774950" y="2266950"/>
          <p14:tracePt t="15790" x="2546350" y="2266950"/>
          <p14:tracePt t="15807" x="2406650" y="2273300"/>
          <p14:tracePt t="15824" x="2286000" y="2273300"/>
          <p14:tracePt t="15840" x="2254250" y="2279650"/>
          <p14:tracePt t="15856" x="2108200" y="2286000"/>
          <p14:tracePt t="15873" x="1987550" y="2292350"/>
          <p14:tracePt t="15890" x="1879600" y="2292350"/>
          <p14:tracePt t="15907" x="1778000" y="2292350"/>
          <p14:tracePt t="15923" x="1657350" y="2292350"/>
          <p14:tracePt t="15940" x="1524000" y="2292350"/>
          <p14:tracePt t="15957" x="1377950" y="2292350"/>
          <p14:tracePt t="15973" x="1263650" y="2292350"/>
          <p14:tracePt t="15990" x="1181100" y="2292350"/>
          <p14:tracePt t="16006" x="1143000" y="2292350"/>
          <p14:tracePt t="16023" x="1130300" y="2292350"/>
          <p14:tracePt t="17090" x="1143000" y="2406650"/>
          <p14:tracePt t="17106" x="1238250" y="2603500"/>
          <p14:tracePt t="17123" x="1352550" y="2787650"/>
          <p14:tracePt t="17140" x="1409700" y="2870200"/>
          <p14:tracePt t="17156" x="1422400" y="2908300"/>
          <p14:tracePt t="17173" x="1435100" y="2927350"/>
          <p14:tracePt t="17190" x="1447800" y="2940050"/>
          <p14:tracePt t="17207" x="1460500" y="2965450"/>
          <p14:tracePt t="17224" x="1511300" y="3035300"/>
          <p14:tracePt t="17240" x="1549400" y="3079750"/>
          <p14:tracePt t="17258" x="1574800" y="3105150"/>
          <p14:tracePt t="17273" x="1581150" y="3117850"/>
          <p14:tracePt t="17290" x="1593850" y="3136900"/>
          <p14:tracePt t="17306" x="1625600" y="3175000"/>
          <p14:tracePt t="17324" x="1695450" y="3232150"/>
          <p14:tracePt t="17340" x="1797050" y="3302000"/>
          <p14:tracePt t="17356" x="1911350" y="3390900"/>
          <p14:tracePt t="17364" x="1962150" y="3422650"/>
          <p14:tracePt t="17373" x="2000250" y="3454400"/>
          <p14:tracePt t="17390" x="2063750" y="3517900"/>
          <p14:tracePt t="17407" x="2114550" y="3594100"/>
          <p14:tracePt t="17425" x="2203450" y="3702050"/>
          <p14:tracePt t="17440" x="2216150" y="3721100"/>
          <p14:tracePt t="17456" x="2235200" y="3778250"/>
          <p14:tracePt t="17473" x="2235200" y="3803650"/>
          <p14:tracePt t="17490" x="2235200" y="3822700"/>
          <p14:tracePt t="17507" x="2241550" y="3860800"/>
          <p14:tracePt t="17524" x="2247900" y="3898900"/>
          <p14:tracePt t="17540" x="2254250" y="3949700"/>
          <p14:tracePt t="17557" x="2254250" y="3981450"/>
          <p14:tracePt t="17574" x="2254250" y="4019550"/>
          <p14:tracePt t="17590" x="2247900" y="4057650"/>
          <p14:tracePt t="17606" x="2241550" y="4095750"/>
          <p14:tracePt t="17624" x="2279650" y="4216400"/>
          <p14:tracePt t="17640" x="2305050" y="4267200"/>
          <p14:tracePt t="17656" x="2349500" y="4362450"/>
          <p14:tracePt t="17673" x="2362200" y="4413250"/>
          <p14:tracePt t="17690" x="2374900" y="4464050"/>
          <p14:tracePt t="17708" x="2438400" y="4533900"/>
          <p14:tracePt t="17723" x="2540000" y="4610100"/>
          <p14:tracePt t="17740" x="2647950" y="4667250"/>
          <p14:tracePt t="17757" x="2774950" y="4737100"/>
          <p14:tracePt t="17775" x="2914650" y="4806950"/>
          <p14:tracePt t="17790" x="3073400" y="4876800"/>
          <p14:tracePt t="17806" x="3219450" y="4933950"/>
          <p14:tracePt t="17824" x="3429000" y="5022850"/>
          <p14:tracePt t="17841" x="3568700" y="5073650"/>
          <p14:tracePt t="17856" x="3708400" y="5124450"/>
          <p14:tracePt t="17873" x="3848100" y="5175250"/>
          <p14:tracePt t="17890" x="3962400" y="5213350"/>
          <p14:tracePt t="17906" x="4044950" y="5245100"/>
          <p14:tracePt t="17923" x="4114800" y="5276850"/>
          <p14:tracePt t="17939" x="4197350" y="5314950"/>
          <p14:tracePt t="17956" x="4292600" y="5353050"/>
          <p14:tracePt t="17974" x="4375150" y="5384800"/>
          <p14:tracePt t="17990" x="4425950" y="5403850"/>
          <p14:tracePt t="18023" x="4438650" y="5410200"/>
          <p14:tracePt t="18057" x="4445000" y="5416550"/>
          <p14:tracePt t="18073" x="4445000" y="5435600"/>
          <p14:tracePt t="18090" x="4445000" y="5454650"/>
          <p14:tracePt t="18106" x="4445000" y="5486400"/>
          <p14:tracePt t="18123" x="4438650" y="5518150"/>
          <p14:tracePt t="18140" x="4394200" y="5562600"/>
          <p14:tracePt t="18156" x="4349750" y="5588000"/>
          <p14:tracePt t="18173" x="4267200" y="5626100"/>
          <p14:tracePt t="18190" x="4171950" y="5657850"/>
          <p14:tracePt t="18207" x="4044950" y="5695950"/>
          <p14:tracePt t="18224" x="3771900" y="5721350"/>
          <p14:tracePt t="18240" x="3594100" y="5721350"/>
          <p14:tracePt t="18257" x="3460750" y="5721350"/>
          <p14:tracePt t="18273" x="3384550" y="5721350"/>
          <p14:tracePt t="18290" x="3333750" y="5721350"/>
          <p14:tracePt t="18307" x="3276600" y="5721350"/>
          <p14:tracePt t="18324" x="3200400" y="5708650"/>
          <p14:tracePt t="18340" x="3098800" y="5664200"/>
          <p14:tracePt t="18356" x="3003550" y="5594350"/>
          <p14:tracePt t="18362" x="2959100" y="5562600"/>
          <p14:tracePt t="18373" x="2921000" y="5530850"/>
          <p14:tracePt t="18390" x="2851150" y="5467350"/>
          <p14:tracePt t="18406" x="2794000" y="5403850"/>
          <p14:tracePt t="18424" x="2692400" y="5289550"/>
          <p14:tracePt t="18440" x="2641600" y="5232400"/>
          <p14:tracePt t="18457" x="2413000" y="4984750"/>
          <p14:tracePt t="18473" x="2292350" y="4864100"/>
          <p14:tracePt t="18490" x="2222500" y="4762500"/>
          <p14:tracePt t="18507" x="2178050" y="4648200"/>
          <p14:tracePt t="18524" x="2159000" y="4483100"/>
          <p14:tracePt t="18540" x="2114550" y="4229100"/>
          <p14:tracePt t="18557" x="2025650" y="3898900"/>
          <p14:tracePt t="18573" x="1962150" y="3670300"/>
          <p14:tracePt t="18590" x="1924050" y="3543300"/>
          <p14:tracePt t="18606" x="1917700" y="3429000"/>
          <p14:tracePt t="18623" x="1924050" y="3327400"/>
          <p14:tracePt t="18640" x="1974850" y="3219450"/>
          <p14:tracePt t="18656" x="2038350" y="3028950"/>
          <p14:tracePt t="18673" x="2076450" y="2908300"/>
          <p14:tracePt t="18690" x="2114550" y="2832100"/>
          <p14:tracePt t="18707" x="2190750" y="2781300"/>
          <p14:tracePt t="18723" x="2336800" y="2724150"/>
          <p14:tracePt t="18740" x="2565400" y="2673350"/>
          <p14:tracePt t="18757" x="2787650" y="2647950"/>
          <p14:tracePt t="18774" x="3016250" y="2628900"/>
          <p14:tracePt t="18791" x="3111500" y="2628900"/>
          <p14:tracePt t="18806" x="3187700" y="2628900"/>
          <p14:tracePt t="18823" x="3263900" y="2679700"/>
          <p14:tracePt t="18840" x="3346450" y="2800350"/>
          <p14:tracePt t="18856" x="3441700" y="2978150"/>
          <p14:tracePt t="18862" x="3479800" y="3073400"/>
          <p14:tracePt t="18873" x="3530600" y="3168650"/>
          <p14:tracePt t="18890" x="3619500" y="3346450"/>
          <p14:tracePt t="18906" x="3695700" y="3498850"/>
          <p14:tracePt t="18923" x="3759200" y="3638550"/>
          <p14:tracePt t="18940" x="3797300" y="3778250"/>
          <p14:tracePt t="18957" x="3835400" y="3949700"/>
          <p14:tracePt t="18974" x="3905250" y="4178300"/>
          <p14:tracePt t="18991" x="3937000" y="4260850"/>
          <p14:tracePt t="19006" x="3943350" y="4318000"/>
          <p14:tracePt t="19023" x="3943350" y="4362450"/>
          <p14:tracePt t="19040" x="3943350" y="4451350"/>
          <p14:tracePt t="19057" x="3943350" y="4565650"/>
          <p14:tracePt t="19073" x="3930650" y="4667250"/>
          <p14:tracePt t="19090" x="3911600" y="4749800"/>
          <p14:tracePt t="19106" x="3873500" y="4813300"/>
          <p14:tracePt t="19123" x="3841750" y="4895850"/>
          <p14:tracePt t="19140" x="3797300" y="4978400"/>
          <p14:tracePt t="19156" x="3714750" y="5073650"/>
          <p14:tracePt t="19173" x="3549650" y="5207000"/>
          <p14:tracePt t="19190" x="3486150" y="5238750"/>
          <p14:tracePt t="19206" x="3276600" y="5308600"/>
          <p14:tracePt t="19223" x="3155950" y="5346700"/>
          <p14:tracePt t="19240" x="3035300" y="5372100"/>
          <p14:tracePt t="19258" x="2914650" y="5410200"/>
          <p14:tracePt t="19273" x="2774950" y="5441950"/>
          <p14:tracePt t="19290" x="2622550" y="5454650"/>
          <p14:tracePt t="19307" x="2482850" y="5461000"/>
          <p14:tracePt t="19323" x="2400300" y="5461000"/>
          <p14:tracePt t="19340" x="2336800" y="5461000"/>
          <p14:tracePt t="19356" x="2260600" y="5461000"/>
          <p14:tracePt t="19360" x="2209800" y="5461000"/>
          <p14:tracePt t="19373" x="2159000" y="5454650"/>
          <p14:tracePt t="19389" x="2051050" y="5422900"/>
          <p14:tracePt t="19407" x="1943100" y="5327650"/>
          <p14:tracePt t="19423" x="1905000" y="5226050"/>
          <p14:tracePt t="19440" x="1860550" y="5092700"/>
          <p14:tracePt t="19457" x="1835150" y="4940300"/>
          <p14:tracePt t="19473" x="1809750" y="4813300"/>
          <p14:tracePt t="19490" x="1790700" y="4699000"/>
          <p14:tracePt t="19507" x="1790700" y="4603750"/>
          <p14:tracePt t="19523" x="1816100" y="4502150"/>
          <p14:tracePt t="19540" x="1854200" y="4375150"/>
          <p14:tracePt t="19557" x="1885950" y="4248150"/>
          <p14:tracePt t="19574" x="1924050" y="4051300"/>
          <p14:tracePt t="19590" x="1936750" y="3981450"/>
          <p14:tracePt t="19606" x="1962150" y="3803650"/>
          <p14:tracePt t="19623" x="1974850" y="3714750"/>
          <p14:tracePt t="19640" x="1981200" y="3657600"/>
          <p14:tracePt t="19656" x="1987550" y="3644900"/>
          <p14:tracePt t="19673" x="1993900" y="3600450"/>
          <p14:tracePt t="19690" x="2019300" y="3549650"/>
          <p14:tracePt t="19707" x="2044700" y="3492500"/>
          <p14:tracePt t="19723" x="2108200" y="3397250"/>
          <p14:tracePt t="19740" x="2171700" y="3314700"/>
          <p14:tracePt t="19757" x="2209800" y="3257550"/>
          <p14:tracePt t="19773" x="2254250" y="3213100"/>
          <p14:tracePt t="19790" x="2311400" y="3168650"/>
          <p14:tracePt t="19806" x="2381250" y="3117850"/>
          <p14:tracePt t="19824" x="2540000" y="3048000"/>
          <p14:tracePt t="19840" x="2603500" y="3035300"/>
          <p14:tracePt t="19856" x="2762250" y="3009900"/>
          <p14:tracePt t="19873" x="2838450" y="3009900"/>
          <p14:tracePt t="19890" x="2895600" y="3009900"/>
          <p14:tracePt t="19906" x="2978150" y="3035300"/>
          <p14:tracePt t="19923" x="3124200" y="3111500"/>
          <p14:tracePt t="19939" x="3384550" y="3232150"/>
          <p14:tracePt t="19956" x="3689350" y="3365500"/>
          <p14:tracePt t="19973" x="3949700" y="3441700"/>
          <p14:tracePt t="19989" x="4152900" y="3492500"/>
          <p14:tracePt t="20007" x="4318000" y="3543300"/>
          <p14:tracePt t="20024" x="4546600" y="3638550"/>
          <p14:tracePt t="20040" x="4610100" y="3683000"/>
          <p14:tracePt t="20056" x="4718050" y="3790950"/>
          <p14:tracePt t="20073" x="4768850" y="3860800"/>
          <p14:tracePt t="20090" x="4813300" y="3937000"/>
          <p14:tracePt t="20107" x="4845050" y="4019550"/>
          <p14:tracePt t="20123" x="4851400" y="4127500"/>
          <p14:tracePt t="20140" x="4851400" y="4267200"/>
          <p14:tracePt t="20156" x="4851400" y="4400550"/>
          <p14:tracePt t="20173" x="4851400" y="4508500"/>
          <p14:tracePt t="20190" x="4851400" y="4603750"/>
          <p14:tracePt t="20209" x="4832350" y="4718050"/>
          <p14:tracePt t="20224" x="4787900" y="4794250"/>
          <p14:tracePt t="20240" x="4724400" y="4889500"/>
          <p14:tracePt t="20257" x="4648200" y="4984750"/>
          <p14:tracePt t="20273" x="4572000" y="5080000"/>
          <p14:tracePt t="20290" x="4489450" y="5143500"/>
          <p14:tracePt t="20306" x="4419600" y="5194300"/>
          <p14:tracePt t="20323" x="4362450" y="5238750"/>
          <p14:tracePt t="20340" x="4298950" y="5295900"/>
          <p14:tracePt t="20356" x="4222750" y="5372100"/>
          <p14:tracePt t="20361" x="4184650" y="5410200"/>
          <p14:tracePt t="20373" x="4140200" y="5441950"/>
          <p14:tracePt t="20390" x="4076700" y="5499100"/>
          <p14:tracePt t="20406" x="4038600" y="5524500"/>
          <p14:tracePt t="20423" x="4025900" y="5530850"/>
          <p14:tracePt t="20439" x="4013200" y="5543550"/>
          <p14:tracePt t="20457" x="3987800" y="5581650"/>
          <p14:tracePt t="20473" x="3962400" y="5613400"/>
          <p14:tracePt t="20490" x="3930650" y="5645150"/>
          <p14:tracePt t="20507" x="3905250" y="5664200"/>
          <p14:tracePt t="20523" x="3886200" y="5683250"/>
          <p14:tracePt t="20540" x="3854450" y="5721350"/>
          <p14:tracePt t="20557" x="3829050" y="5765800"/>
          <p14:tracePt t="20573" x="3784600" y="5822950"/>
          <p14:tracePt t="20590" x="3740150" y="5880100"/>
          <p14:tracePt t="20606" x="3695700" y="5911850"/>
          <p14:tracePt t="20624" x="3651250" y="5943600"/>
          <p14:tracePt t="20640" x="3632200" y="5962650"/>
          <p14:tracePt t="20657" x="3587750" y="6019800"/>
          <p14:tracePt t="20673" x="3536950" y="6045200"/>
          <p14:tracePt t="20690" x="3486150" y="6064250"/>
          <p14:tracePt t="20707" x="3441700" y="6070600"/>
          <p14:tracePt t="20723" x="3397250" y="6070600"/>
          <p14:tracePt t="20740" x="3340100" y="6070600"/>
          <p14:tracePt t="20756" x="3257550" y="6070600"/>
          <p14:tracePt t="20773" x="3155950" y="6083300"/>
          <p14:tracePt t="20790" x="3054350" y="6083300"/>
          <p14:tracePt t="20806" x="2952750" y="6083300"/>
          <p14:tracePt t="20824" x="2819400" y="6083300"/>
          <p14:tracePt t="20840" x="2781300" y="6083300"/>
          <p14:tracePt t="20856" x="2743200" y="6083300"/>
          <p14:tracePt t="20890" x="2736850" y="6083300"/>
          <p14:tracePt t="20923" x="2730500" y="6083300"/>
          <p14:tracePt t="20939" x="2736850" y="6083300"/>
          <p14:tracePt t="20956" x="2768600" y="6070600"/>
          <p14:tracePt t="20973" x="2851150" y="6045200"/>
          <p14:tracePt t="20989" x="2965450" y="6019800"/>
          <p14:tracePt t="21007" x="3067050" y="5994400"/>
          <p14:tracePt t="21024" x="3206750" y="5969000"/>
          <p14:tracePt t="21040" x="3263900" y="5962650"/>
          <p14:tracePt t="21056" x="3403600" y="5943600"/>
          <p14:tracePt t="21073" x="3486150" y="5937250"/>
          <p14:tracePt t="21090" x="3505200" y="5937250"/>
          <p14:tracePt t="21106" x="3511550" y="5937250"/>
          <p14:tracePt t="21207" x="3486150" y="5937250"/>
          <p14:tracePt t="21224" x="3441700" y="5937250"/>
          <p14:tracePt t="21240" x="3346450" y="5937250"/>
          <p14:tracePt t="21256" x="3219450" y="5937250"/>
          <p14:tracePt t="21273" x="3067050" y="5937250"/>
          <p14:tracePt t="21290" x="2933700" y="5937250"/>
          <p14:tracePt t="21306" x="2806700" y="5937250"/>
          <p14:tracePt t="21323" x="2724150" y="5937250"/>
          <p14:tracePt t="21340" x="2679700" y="5937250"/>
          <p14:tracePt t="21357" x="2647950" y="5937250"/>
          <p14:tracePt t="21361" x="2628900" y="5937250"/>
          <p14:tracePt t="21373" x="2616200" y="5937250"/>
          <p14:tracePt t="21390" x="2571750" y="5943600"/>
          <p14:tracePt t="21406" x="2501900" y="5956300"/>
          <p14:tracePt t="21423" x="2489200" y="5956300"/>
          <p14:tracePt t="21440" x="2482850" y="5956300"/>
          <p14:tracePt t="21457" x="2470150" y="5956300"/>
          <p14:tracePt t="21473" x="2444750" y="5962650"/>
          <p14:tracePt t="21490" x="2425700" y="5969000"/>
          <p14:tracePt t="21607" x="2463800" y="5969000"/>
          <p14:tracePt t="21623" x="2520950" y="5969000"/>
          <p14:tracePt t="21641" x="2622550" y="5969000"/>
          <p14:tracePt t="21656" x="2755900" y="5969000"/>
          <p14:tracePt t="21673" x="2895600" y="5969000"/>
          <p14:tracePt t="21690" x="3009900" y="5969000"/>
          <p14:tracePt t="21707" x="3105150" y="5969000"/>
          <p14:tracePt t="21723" x="3181350" y="5969000"/>
          <p14:tracePt t="21740" x="3225800" y="5969000"/>
          <p14:tracePt t="21757" x="3251200" y="5969000"/>
          <p14:tracePt t="21774" x="3314700" y="5969000"/>
          <p14:tracePt t="21790" x="3359150" y="5969000"/>
          <p14:tracePt t="21806" x="3486150" y="5969000"/>
          <p14:tracePt t="21907" x="3498850" y="5969000"/>
          <p14:tracePt t="21923" x="3473450" y="5969000"/>
          <p14:tracePt t="21940" x="3371850" y="5969000"/>
          <p14:tracePt t="21957" x="3257550" y="5969000"/>
          <p14:tracePt t="21974" x="3105150" y="5969000"/>
          <p14:tracePt t="21990" x="3079750" y="5969000"/>
          <p14:tracePt t="22007" x="3048000" y="5969000"/>
          <p14:tracePt t="22023" x="3016250" y="5969000"/>
          <p14:tracePt t="22041" x="2952750" y="5969000"/>
          <p14:tracePt t="22057" x="2870200" y="5975350"/>
          <p14:tracePt t="22073" x="2832100" y="5975350"/>
          <p14:tracePt t="22107" x="2813050" y="5975350"/>
          <p14:tracePt t="22124" x="2774950" y="5975350"/>
          <p14:tracePt t="22140" x="2736850" y="5975350"/>
          <p14:tracePt t="22156" x="2705100" y="5975350"/>
          <p14:tracePt t="22173" x="2686050" y="5981700"/>
          <p14:tracePt t="22307" x="2686050" y="5988050"/>
          <p14:tracePt t="22324" x="2724150" y="5988050"/>
          <p14:tracePt t="22340" x="2806700" y="5988050"/>
          <p14:tracePt t="22356" x="2908300" y="5988050"/>
          <p14:tracePt t="22362" x="2959100" y="5988050"/>
          <p14:tracePt t="22374" x="3035300" y="5988050"/>
          <p14:tracePt t="22390" x="3060700" y="5988050"/>
          <p14:tracePt t="22406" x="3143250" y="5988050"/>
          <p14:tracePt t="22423" x="3238500" y="5988050"/>
          <p14:tracePt t="22440" x="3359150" y="5988050"/>
          <p14:tracePt t="22457" x="3479800" y="5988050"/>
          <p14:tracePt t="22473" x="3568700" y="5988050"/>
          <p14:tracePt t="22490" x="3613150" y="5988050"/>
          <p14:tracePt t="22506" x="3651250" y="5981700"/>
          <p14:tracePt t="22523" x="3683000" y="5981700"/>
          <p14:tracePt t="22540" x="3752850" y="5975350"/>
          <p14:tracePt t="22557" x="3822700" y="5969000"/>
          <p14:tracePt t="22574" x="3867150" y="5962650"/>
          <p14:tracePt t="22590" x="3879850" y="5962650"/>
          <p14:tracePt t="22606" x="3898900" y="5956300"/>
          <p14:tracePt t="22623" x="3917950" y="5949950"/>
          <p14:tracePt t="22640" x="3956050" y="5949950"/>
          <p14:tracePt t="22656" x="4019550" y="5943600"/>
          <p14:tracePt t="22673" x="4064000" y="5930900"/>
          <p14:tracePt t="22690" x="4108450" y="5924550"/>
          <p14:tracePt t="22706" x="4127500" y="5924550"/>
          <p14:tracePt t="22723" x="4152900" y="5911850"/>
          <p14:tracePt t="22740" x="4191000" y="5892800"/>
          <p14:tracePt t="22757" x="4222750" y="5880100"/>
          <p14:tracePt t="22774" x="4387850" y="5810250"/>
          <p14:tracePt t="22790" x="4540250" y="5746750"/>
          <p14:tracePt t="22806" x="4679950" y="5695950"/>
          <p14:tracePt t="22823" x="4762500" y="5664200"/>
          <p14:tracePt t="22839" x="4832350" y="5638800"/>
          <p14:tracePt t="22856" x="4895850" y="5607050"/>
          <p14:tracePt t="22862" x="4933950" y="5588000"/>
          <p14:tracePt t="22873" x="4978400" y="5562600"/>
          <p14:tracePt t="22890" x="5111750" y="5505450"/>
          <p14:tracePt t="22906" x="5276850" y="5441950"/>
          <p14:tracePt t="22923" x="5429250" y="5384800"/>
          <p14:tracePt t="22940" x="5543550" y="5340350"/>
          <p14:tracePt t="22957" x="5594350" y="5314950"/>
          <p14:tracePt t="22973" x="5645150" y="5289550"/>
          <p14:tracePt t="22989" x="5715000" y="5270500"/>
          <p14:tracePt t="23006" x="5753100" y="5270500"/>
          <p14:tracePt t="23057" x="5759450" y="5270500"/>
          <p14:tracePt t="23106" x="5727700" y="5289550"/>
          <p14:tracePt t="23123" x="5683250" y="5314950"/>
          <p14:tracePt t="23140" x="5619750" y="5340350"/>
          <p14:tracePt t="23156" x="5537200" y="5365750"/>
          <p14:tracePt t="23173" x="5454650" y="5378450"/>
          <p14:tracePt t="23190" x="5372100" y="5391150"/>
          <p14:tracePt t="23207" x="5213350" y="5397500"/>
          <p14:tracePt t="23223" x="5067300" y="5397500"/>
          <p14:tracePt t="23240" x="4933950" y="5397500"/>
          <p14:tracePt t="23258" x="4813300" y="5391150"/>
          <p14:tracePt t="23273" x="4692650" y="5353050"/>
          <p14:tracePt t="23290" x="4565650" y="5283200"/>
          <p14:tracePt t="23306" x="4413250" y="5200650"/>
          <p14:tracePt t="23323" x="4273550" y="5118100"/>
          <p14:tracePt t="23340" x="4171950" y="5054600"/>
          <p14:tracePt t="23356" x="4114800" y="4991100"/>
          <p14:tracePt t="23361" x="4095750" y="4953000"/>
          <p14:tracePt t="23373" x="4089400" y="4914900"/>
          <p14:tracePt t="23390" x="4089400" y="4870450"/>
          <p14:tracePt t="23406" x="4089400" y="4819650"/>
          <p14:tracePt t="23423" x="4114800" y="4724400"/>
          <p14:tracePt t="23440" x="4159250" y="4610100"/>
          <p14:tracePt t="23457" x="4203700" y="4502150"/>
          <p14:tracePt t="23473" x="4273550" y="4387850"/>
          <p14:tracePt t="23490" x="4362450" y="4260850"/>
          <p14:tracePt t="23506" x="4476750" y="4102100"/>
          <p14:tracePt t="23524" x="4679950" y="3721100"/>
          <p14:tracePt t="23540" x="4737100" y="3594100"/>
          <p14:tracePt t="23556" x="4806950" y="3390900"/>
          <p14:tracePt t="23573" x="4826000" y="3340100"/>
          <p14:tracePt t="23590" x="4857750" y="3314700"/>
          <p14:tracePt t="23606" x="4914900" y="3302000"/>
          <p14:tracePt t="23623" x="5054600" y="3289300"/>
          <p14:tracePt t="23640" x="5334000" y="3270250"/>
          <p14:tracePt t="23656" x="5708650" y="3244850"/>
          <p14:tracePt t="23673" x="6070600" y="3194050"/>
          <p14:tracePt t="23690" x="6356350" y="3175000"/>
          <p14:tracePt t="23707" x="6559550" y="3168650"/>
          <p14:tracePt t="23724" x="6769100" y="3168650"/>
          <p14:tracePt t="23740" x="6832600" y="3181350"/>
          <p14:tracePt t="23756" x="6965950" y="3238500"/>
          <p14:tracePt t="23773" x="7016750" y="3302000"/>
          <p14:tracePt t="23790" x="7054850" y="3397250"/>
          <p14:tracePt t="23807" x="7099300" y="3517900"/>
          <p14:tracePt t="23823" x="7137400" y="3670300"/>
          <p14:tracePt t="23840" x="7156450" y="3822700"/>
          <p14:tracePt t="23856" x="7175500" y="3956050"/>
          <p14:tracePt t="23862" x="7175500" y="4019550"/>
          <p14:tracePt t="23873" x="7175500" y="4076700"/>
          <p14:tracePt t="23890" x="7175500" y="4184650"/>
          <p14:tracePt t="23906" x="7175500" y="4286250"/>
          <p14:tracePt t="23923" x="7143750" y="4387850"/>
          <p14:tracePt t="23940" x="7016750" y="4552950"/>
          <p14:tracePt t="23957" x="6889750" y="4667250"/>
          <p14:tracePt t="23973" x="6750050" y="4775200"/>
          <p14:tracePt t="23990" x="6610350" y="4870450"/>
          <p14:tracePt t="24006" x="6451600" y="4984750"/>
          <p14:tracePt t="24023" x="6311900" y="5086350"/>
          <p14:tracePt t="24040" x="6210300" y="5175250"/>
          <p14:tracePt t="24056" x="6127750" y="5245100"/>
          <p14:tracePt t="24073" x="6070600" y="5314950"/>
          <p14:tracePt t="24090" x="5994400" y="5397500"/>
          <p14:tracePt t="24106" x="5892800" y="5454650"/>
          <p14:tracePt t="24123" x="5765800" y="5511800"/>
          <p14:tracePt t="24140" x="5613400" y="5568950"/>
          <p14:tracePt t="24156" x="5397500" y="5626100"/>
          <p14:tracePt t="24173" x="5251450" y="5645150"/>
          <p14:tracePt t="24190" x="5092700" y="5657850"/>
          <p14:tracePt t="24207" x="4914900" y="5657850"/>
          <p14:tracePt t="24223" x="4724400" y="5657850"/>
          <p14:tracePt t="24240" x="4527550" y="5657850"/>
          <p14:tracePt t="24257" x="4349750" y="5657850"/>
          <p14:tracePt t="24273" x="4222750" y="5645150"/>
          <p14:tracePt t="24290" x="4146550" y="5600700"/>
          <p14:tracePt t="24306" x="4102100" y="5537200"/>
          <p14:tracePt t="24323" x="4064000" y="5467350"/>
          <p14:tracePt t="24339" x="4032250" y="5365750"/>
          <p14:tracePt t="24357" x="4006850" y="5226050"/>
          <p14:tracePt t="24373" x="4006850" y="5130800"/>
          <p14:tracePt t="24390" x="4006850" y="5022850"/>
          <p14:tracePt t="24406" x="4064000" y="4895850"/>
          <p14:tracePt t="24423" x="4121150" y="4756150"/>
          <p14:tracePt t="24440" x="4152900" y="4603750"/>
          <p14:tracePt t="24457" x="4171950" y="4457700"/>
          <p14:tracePt t="24474" x="4191000" y="4337050"/>
          <p14:tracePt t="24490" x="4222750" y="4235450"/>
          <p14:tracePt t="24506" x="4267200" y="4127500"/>
          <p14:tracePt t="24524" x="4337050" y="3949700"/>
          <p14:tracePt t="24539" x="4349750" y="3886200"/>
          <p14:tracePt t="24556" x="4356100" y="3752850"/>
          <p14:tracePt t="24573" x="4368800" y="3702050"/>
          <p14:tracePt t="24590" x="4381500" y="3676650"/>
          <p14:tracePt t="24606" x="4419600" y="3638550"/>
          <p14:tracePt t="24623" x="4514850" y="3562350"/>
          <p14:tracePt t="24639" x="4622800" y="3498850"/>
          <p14:tracePt t="24656" x="4724400" y="3429000"/>
          <p14:tracePt t="24673" x="4813300" y="3384550"/>
          <p14:tracePt t="24690" x="4889500" y="3352800"/>
          <p14:tracePt t="24707" x="4959350" y="3333750"/>
          <p14:tracePt t="24725" x="5149850" y="3333750"/>
          <p14:tracePt t="24740" x="5238750" y="3333750"/>
          <p14:tracePt t="24756" x="5676900" y="3352800"/>
          <p14:tracePt t="24773" x="5988050" y="3390900"/>
          <p14:tracePt t="24790" x="6216650" y="3435350"/>
          <p14:tracePt t="24806" x="6350000" y="3467100"/>
          <p14:tracePt t="24823" x="6413500" y="3492500"/>
          <p14:tracePt t="24840" x="6445250" y="3530600"/>
          <p14:tracePt t="24857" x="6457950" y="3562350"/>
          <p14:tracePt t="24861" x="6464300" y="3581400"/>
          <p14:tracePt t="24873" x="6477000" y="3619500"/>
          <p14:tracePt t="24890" x="6502400" y="3727450"/>
          <p14:tracePt t="24906" x="6521450" y="3873500"/>
          <p14:tracePt t="24924" x="6521450" y="4121150"/>
          <p14:tracePt t="24940" x="6521450" y="4210050"/>
          <p14:tracePt t="24957" x="6515100" y="4419600"/>
          <p14:tracePt t="24973" x="6515100" y="4527550"/>
          <p14:tracePt t="24990" x="6515100" y="4616450"/>
          <p14:tracePt t="25006" x="6515100" y="4699000"/>
          <p14:tracePt t="25023" x="6515100" y="4787900"/>
          <p14:tracePt t="25040" x="6515100" y="4845050"/>
          <p14:tracePt t="25057" x="6515100" y="4895850"/>
          <p14:tracePt t="25073" x="6515100" y="4946650"/>
          <p14:tracePt t="25092" x="6515100" y="5041900"/>
          <p14:tracePt t="25106" x="6508750" y="5080000"/>
          <p14:tracePt t="25124" x="6483350" y="5175250"/>
          <p14:tracePt t="25140" x="6464300" y="5200650"/>
          <p14:tracePt t="25156" x="6394450" y="5302250"/>
          <p14:tracePt t="25173" x="6330950" y="5365750"/>
          <p14:tracePt t="25190" x="6229350" y="5435600"/>
          <p14:tracePt t="25207" x="6140450" y="5505450"/>
          <p14:tracePt t="25223" x="6070600" y="5549900"/>
          <p14:tracePt t="25240" x="6045200" y="5568950"/>
          <p14:tracePt t="25257" x="6032500" y="5575300"/>
          <p14:tracePt t="25273" x="6032500" y="5588000"/>
          <p14:tracePt t="25292" x="6026150" y="5607050"/>
          <p14:tracePt t="25325" x="6026150" y="5619750"/>
          <p14:tracePt t="25340" x="6026150" y="5626100"/>
          <p14:tracePt t="25357" x="6026150" y="5632450"/>
          <p14:tracePt t="25373" x="6032500" y="5632450"/>
          <p14:tracePt t="25390" x="6045200" y="5638800"/>
          <p14:tracePt t="25406" x="6057900" y="5638800"/>
          <p14:tracePt t="25457" x="6083300" y="5638800"/>
          <p14:tracePt t="25473" x="6108700" y="5645150"/>
          <p14:tracePt t="25492" x="6159500" y="5657850"/>
          <p14:tracePt t="25507" x="6172200" y="5657850"/>
          <p14:tracePt t="25524" x="6191250" y="5657850"/>
          <p14:tracePt t="25556" x="6197600" y="5657850"/>
          <p14:tracePt t="25573" x="6210300" y="5657850"/>
          <p14:tracePt t="25607" x="6197600" y="5657850"/>
          <p14:tracePt t="25623" x="6165850" y="5664200"/>
          <p14:tracePt t="25640" x="6134100" y="5664200"/>
          <p14:tracePt t="25656" x="6108700" y="5664200"/>
          <p14:tracePt t="25673" x="6096000" y="5664200"/>
          <p14:tracePt t="26040" x="6096000" y="5657850"/>
          <p14:tracePt t="26090" x="6096000" y="5664200"/>
          <p14:tracePt t="26106" x="6096000" y="5676900"/>
          <p14:tracePt t="26140" x="6096000" y="5689600"/>
          <p14:tracePt t="26156" x="6121400" y="5702300"/>
          <p14:tracePt t="26173" x="6153150" y="5721350"/>
          <p14:tracePt t="26190" x="6191250" y="5753100"/>
          <p14:tracePt t="26207" x="6216650" y="5778500"/>
          <p14:tracePt t="26223" x="6248400" y="5803900"/>
          <p14:tracePt t="26240" x="6305550" y="5822950"/>
          <p14:tracePt t="26258" x="6407150" y="5854700"/>
          <p14:tracePt t="26274" x="6470650" y="5880100"/>
          <p14:tracePt t="26290" x="6508750" y="5899150"/>
          <p14:tracePt t="26307" x="6610350" y="5949950"/>
          <p14:tracePt t="26324" x="6718300" y="5975350"/>
          <p14:tracePt t="26340" x="6889750" y="6000750"/>
          <p14:tracePt t="26357" x="7131050" y="6038850"/>
          <p14:tracePt t="26373" x="7334250" y="6051550"/>
          <p14:tracePt t="26390" x="7461250" y="6051550"/>
          <p14:tracePt t="26406" x="7524750" y="6051550"/>
          <p14:tracePt t="26423" x="7537450" y="6051550"/>
          <p14:tracePt t="26440" x="7556500" y="6051550"/>
          <p14:tracePt t="26457" x="7588250" y="6051550"/>
          <p14:tracePt t="26474" x="7702550" y="6038850"/>
          <p14:tracePt t="26490" x="7747000" y="6032500"/>
          <p14:tracePt t="26508" x="7785100" y="6026150"/>
          <p14:tracePt t="26540" x="7829550" y="6019800"/>
          <p14:tracePt t="26557" x="7861300" y="6013450"/>
          <p14:tracePt t="26573" x="7893050" y="6007100"/>
          <p14:tracePt t="26590" x="7937500" y="5988050"/>
          <p14:tracePt t="26607" x="7975600" y="5975350"/>
          <p14:tracePt t="26623" x="7988300" y="5969000"/>
          <p14:tracePt t="26640" x="8013700" y="5956300"/>
          <p14:tracePt t="26657" x="8045450" y="5937250"/>
          <p14:tracePt t="26674" x="8115300" y="5911850"/>
          <p14:tracePt t="26690" x="8140700" y="5899150"/>
          <p14:tracePt t="26708" x="8204200" y="5880100"/>
          <p14:tracePt t="26723" x="8210550" y="5873750"/>
          <p14:tracePt t="26740" x="8235950" y="5861050"/>
          <p14:tracePt t="26757" x="8267700" y="5848350"/>
          <p14:tracePt t="26773" x="8286750" y="5835650"/>
          <p14:tracePt t="26790" x="8286750" y="5829300"/>
          <p14:tracePt t="26807" x="8293100" y="5822950"/>
          <p14:tracePt t="26823" x="8280400" y="5810250"/>
          <p14:tracePt t="26840" x="8255000" y="5810250"/>
          <p14:tracePt t="26856" x="8197850" y="5803900"/>
          <p14:tracePt t="26859" x="8153400" y="5803900"/>
          <p14:tracePt t="26873" x="8102600" y="5803900"/>
          <p14:tracePt t="26889" x="7975600" y="5803900"/>
          <p14:tracePt t="26906" x="7734300" y="5803900"/>
          <p14:tracePt t="26923" x="7581900" y="5803900"/>
          <p14:tracePt t="26940" x="7454900" y="5803900"/>
          <p14:tracePt t="26957" x="7353300" y="5803900"/>
          <p14:tracePt t="26973" x="7289800" y="5803900"/>
          <p14:tracePt t="26990" x="7277100" y="5803900"/>
          <p14:tracePt t="27106" x="7321550" y="5803900"/>
          <p14:tracePt t="27124" x="7435850" y="5803900"/>
          <p14:tracePt t="27140" x="7493000" y="5803900"/>
          <p14:tracePt t="27156" x="7721600" y="5791200"/>
          <p14:tracePt t="27173" x="7918450" y="5791200"/>
          <p14:tracePt t="27190" x="8197850" y="5791200"/>
          <p14:tracePt t="27207" x="8540750" y="5791200"/>
          <p14:tracePt t="27223" x="8839200" y="5791200"/>
          <p14:tracePt t="27240" x="9042400" y="5791200"/>
          <p14:tracePt t="27257" x="9163050" y="5784850"/>
          <p14:tracePt t="27273" x="9207500" y="5778500"/>
          <p14:tracePt t="27290" x="9232900" y="5778500"/>
          <p14:tracePt t="27307" x="9251950" y="5778500"/>
          <p14:tracePt t="27323" x="9251950" y="5772150"/>
          <p14:tracePt t="27373" x="9264650" y="5772150"/>
          <p14:tracePt t="27390" x="9283700" y="5772150"/>
          <p14:tracePt t="27406" x="9296400" y="5772150"/>
          <p14:tracePt t="27423" x="9309100" y="5772150"/>
          <p14:tracePt t="27440" x="9315450" y="5772150"/>
          <p14:tracePt t="27457" x="9334500" y="5772150"/>
          <p14:tracePt t="27473" x="9340850" y="5772150"/>
          <p14:tracePt t="27525" x="9277350" y="5791200"/>
          <p14:tracePt t="27540" x="9232900" y="5803900"/>
          <p14:tracePt t="27556" x="9080500" y="5822950"/>
          <p14:tracePt t="27573" x="8966200" y="5835650"/>
          <p14:tracePt t="27590" x="8801100" y="5842000"/>
          <p14:tracePt t="27606" x="8528050" y="5842000"/>
          <p14:tracePt t="27623" x="8185150" y="5842000"/>
          <p14:tracePt t="27640" x="7899400" y="5848350"/>
          <p14:tracePt t="27656" x="7702550" y="5848350"/>
          <p14:tracePt t="27673" x="7588250" y="5848350"/>
          <p14:tracePt t="27690" x="7531100" y="5848350"/>
          <p14:tracePt t="27707" x="7480300" y="5861050"/>
          <p14:tracePt t="27724" x="7385050" y="5880100"/>
          <p14:tracePt t="27740" x="7315200" y="5892800"/>
          <p14:tracePt t="27757" x="7296150" y="5892800"/>
          <p14:tracePt t="27823" x="7308850" y="5892800"/>
          <p14:tracePt t="27840" x="7372350" y="5880100"/>
          <p14:tracePt t="27856" x="7518400" y="5848350"/>
          <p14:tracePt t="27863" x="7626350" y="5822950"/>
          <p14:tracePt t="27873" x="7778750" y="5791200"/>
          <p14:tracePt t="27890" x="8159750" y="5740400"/>
          <p14:tracePt t="27907" x="8756650" y="5708650"/>
          <p14:tracePt t="27923" x="9067800" y="5708650"/>
          <p14:tracePt t="27940" x="9296400" y="5708650"/>
          <p14:tracePt t="27957" x="9442450" y="5708650"/>
          <p14:tracePt t="27973" x="9556750" y="5708650"/>
          <p14:tracePt t="27990" x="9613900" y="5708650"/>
          <p14:tracePt t="28007" x="9645650" y="5708650"/>
          <p14:tracePt t="28074" x="9620250" y="5708650"/>
          <p14:tracePt t="28090" x="9601200" y="5715000"/>
          <p14:tracePt t="28106" x="9550400" y="5727700"/>
          <p14:tracePt t="28123" x="9499600" y="5740400"/>
          <p14:tracePt t="28140" x="9429750" y="5746750"/>
          <p14:tracePt t="28156" x="9277350" y="5746750"/>
          <p14:tracePt t="28173" x="9042400" y="5746750"/>
          <p14:tracePt t="28190" x="8813800" y="5746750"/>
          <p14:tracePt t="28206" x="8642350" y="5746750"/>
          <p14:tracePt t="28223" x="8528050" y="5753100"/>
          <p14:tracePt t="28240" x="8458200" y="5753100"/>
          <p14:tracePt t="28257" x="8382000" y="5759450"/>
          <p14:tracePt t="28273" x="8261350" y="5765800"/>
          <p14:tracePt t="28289" x="8128000" y="5778500"/>
          <p14:tracePt t="28306" x="7962900" y="5784850"/>
          <p14:tracePt t="28323" x="7912100" y="5791200"/>
          <p14:tracePt t="28340" x="7886700" y="5791200"/>
          <p14:tracePt t="28356" x="7848600" y="5791200"/>
          <p14:tracePt t="28373" x="7823200" y="5791200"/>
          <p14:tracePt t="28390" x="7791450" y="5791200"/>
          <p14:tracePt t="28406" x="7772400" y="5791200"/>
          <p14:tracePt t="28423" x="7759700" y="5791200"/>
          <p14:tracePt t="28457" x="7753350" y="5791200"/>
          <p14:tracePt t="28573" x="7804150" y="5791200"/>
          <p14:tracePt t="28590" x="7937500" y="5791200"/>
          <p14:tracePt t="28606" x="8147050" y="5784850"/>
          <p14:tracePt t="28623" x="8375650" y="5784850"/>
          <p14:tracePt t="28640" x="8604250" y="5772150"/>
          <p14:tracePt t="28656" x="8769350" y="5772150"/>
          <p14:tracePt t="28674" x="8940800" y="5772150"/>
          <p14:tracePt t="28690" x="8997950" y="5772150"/>
          <p14:tracePt t="28707" x="9105900" y="5772150"/>
          <p14:tracePt t="28723" x="9169400" y="5772150"/>
          <p14:tracePt t="28740" x="9207500" y="5772150"/>
          <p14:tracePt t="28756" x="9239250" y="5772150"/>
          <p14:tracePt t="28773" x="9271000" y="5772150"/>
          <p14:tracePt t="28790" x="9302750" y="5772150"/>
          <p14:tracePt t="28806" x="9347200" y="5772150"/>
          <p14:tracePt t="28823" x="9378950" y="5772150"/>
          <p14:tracePt t="28840" x="9385300" y="5772150"/>
          <p14:tracePt t="28941" x="9391650" y="5772150"/>
          <p14:tracePt t="29006" x="9385300" y="5772150"/>
          <p14:tracePt t="29023" x="9372600" y="5772150"/>
          <p14:tracePt t="29190" x="9391650" y="5772150"/>
          <p14:tracePt t="29207" x="9410700" y="5772150"/>
          <p14:tracePt t="29223" x="9429750" y="5772150"/>
          <p14:tracePt t="29240" x="9467850" y="5746750"/>
          <p14:tracePt t="29257" x="9537700" y="5683250"/>
          <p14:tracePt t="29274" x="9645650" y="5562600"/>
          <p14:tracePt t="29290" x="9658350" y="5543550"/>
          <p14:tracePt t="29306" x="9664700" y="5499100"/>
          <p14:tracePt t="29323" x="9664700" y="5454650"/>
          <p14:tracePt t="29340" x="9664700" y="5416550"/>
          <p14:tracePt t="29356" x="9664700" y="5365750"/>
          <p14:tracePt t="29362" x="9664700" y="5346700"/>
          <p14:tracePt t="29373" x="9652000" y="5314950"/>
          <p14:tracePt t="29390" x="9607550" y="5270500"/>
          <p14:tracePt t="29406" x="9556750" y="5226050"/>
          <p14:tracePt t="29423" x="9550400" y="5200650"/>
          <p14:tracePt t="29440" x="9550400" y="5168900"/>
          <p14:tracePt t="29457" x="9550400" y="5118100"/>
          <p14:tracePt t="29474" x="9601200" y="5029200"/>
          <p14:tracePt t="29489" x="9632950" y="4997450"/>
          <p14:tracePt t="29506" x="9747250" y="4908550"/>
          <p14:tracePt t="29523" x="9842500" y="4838700"/>
          <p14:tracePt t="29539" x="9975850" y="4762500"/>
          <p14:tracePt t="29558" x="10109200" y="4699000"/>
          <p14:tracePt t="29573" x="10223500" y="4654550"/>
          <p14:tracePt t="29590" x="10306050" y="4597400"/>
          <p14:tracePt t="29607" x="10350500" y="4572000"/>
          <p14:tracePt t="29623" x="10382250" y="4546600"/>
          <p14:tracePt t="29640" x="10420350" y="4527550"/>
          <p14:tracePt t="29656" x="10458450" y="4514850"/>
          <p14:tracePt t="29674" x="10541000" y="4495800"/>
          <p14:tracePt t="29690" x="10553700" y="4489450"/>
          <p14:tracePt t="29706" x="10560050" y="4489450"/>
          <p14:tracePt t="29756" x="10585450" y="4489450"/>
          <p14:tracePt t="29773" x="10610850" y="4495800"/>
          <p14:tracePt t="29790" x="10617200" y="4514850"/>
          <p14:tracePt t="29807" x="10617200" y="4546600"/>
          <p14:tracePt t="29823" x="10617200" y="4578350"/>
          <p14:tracePt t="29840" x="10617200" y="4603750"/>
          <p14:tracePt t="29856" x="10604500" y="4616450"/>
          <p14:tracePt t="29862" x="10591800" y="4622800"/>
          <p14:tracePt t="29874" x="10553700" y="4635500"/>
          <p14:tracePt t="29890" x="10483850" y="4641850"/>
          <p14:tracePt t="29906" x="10375900" y="4641850"/>
          <p14:tracePt t="29923" x="10248900" y="4641850"/>
          <p14:tracePt t="29940" x="10128250" y="4641850"/>
          <p14:tracePt t="29958" x="10033000" y="4603750"/>
          <p14:tracePt t="29973" x="9969500" y="4559300"/>
          <p14:tracePt t="29990" x="9950450" y="4540250"/>
          <p14:tracePt t="30007" x="9937750" y="4514850"/>
          <p14:tracePt t="30024" x="9925050" y="4438650"/>
          <p14:tracePt t="30040" x="9918700" y="4387850"/>
          <p14:tracePt t="30056" x="9918700" y="4330700"/>
          <p14:tracePt t="30073" x="9918700" y="4279900"/>
          <p14:tracePt t="30090" x="9918700" y="4229100"/>
          <p14:tracePt t="30106" x="9918700" y="4152900"/>
          <p14:tracePt t="30123" x="9918700" y="4038600"/>
          <p14:tracePt t="30140" x="9918700" y="3930650"/>
          <p14:tracePt t="30156" x="9918700" y="3835400"/>
          <p14:tracePt t="30173" x="9937750" y="3765550"/>
          <p14:tracePt t="30190" x="9975850" y="3689350"/>
          <p14:tracePt t="30207" x="10033000" y="3613150"/>
          <p14:tracePt t="30224" x="10179050" y="3473450"/>
          <p14:tracePt t="30240" x="10223500" y="3429000"/>
          <p14:tracePt t="30257" x="10356850" y="3308350"/>
          <p14:tracePt t="30273" x="10439400" y="3244850"/>
          <p14:tracePt t="30290" x="10515600" y="3181350"/>
          <p14:tracePt t="30306" x="10610850" y="3111500"/>
          <p14:tracePt t="30323" x="10699750" y="3048000"/>
          <p14:tracePt t="30340" x="10814050" y="2978150"/>
          <p14:tracePt t="30356" x="10909300" y="2914650"/>
          <p14:tracePt t="30362" x="10960100" y="2895600"/>
          <p14:tracePt t="30373" x="11004550" y="2876550"/>
          <p14:tracePt t="30390" x="11068050" y="2851150"/>
          <p14:tracePt t="30407" x="11112500" y="2844800"/>
          <p14:tracePt t="30424" x="11207750" y="2825750"/>
          <p14:tracePt t="30440" x="11239500" y="2819400"/>
          <p14:tracePt t="30457" x="11360150" y="2806700"/>
          <p14:tracePt t="30473" x="11455400" y="2806700"/>
          <p14:tracePt t="30490" x="11569700" y="2806700"/>
          <p14:tracePt t="30506" x="11696700" y="2806700"/>
          <p14:tracePt t="30524" x="11830050" y="2832100"/>
          <p14:tracePt t="30540" x="11969750" y="2876550"/>
          <p14:tracePt t="30557" x="12128500" y="2959100"/>
          <p14:tracePt t="30574" x="12185650" y="3035300"/>
          <p14:tracePt t="30590" x="12185650" y="3111500"/>
          <p14:tracePt t="30607" x="12185650" y="3194050"/>
          <p14:tracePt t="30623" x="12185650" y="3276600"/>
          <p14:tracePt t="30639" x="12185650" y="3378200"/>
          <p14:tracePt t="30657" x="12185650" y="3543300"/>
          <p14:tracePt t="30673" x="12185650" y="3638550"/>
          <p14:tracePt t="30690" x="12185650" y="3721100"/>
          <p14:tracePt t="30707" x="12185650" y="3778250"/>
          <p14:tracePt t="30723" x="12185650" y="3860800"/>
          <p14:tracePt t="30740" x="12185650" y="3962400"/>
          <p14:tracePt t="30757" x="12185650" y="4051300"/>
          <p14:tracePt t="30775" x="12185650" y="4140200"/>
          <p14:tracePt t="30790" x="12166600" y="4203700"/>
          <p14:tracePt t="30807" x="12122150" y="4273550"/>
          <p14:tracePt t="30824" x="12001500" y="4438650"/>
          <p14:tracePt t="30840" x="11893550" y="4572000"/>
          <p14:tracePt t="30857" x="11791950" y="4692650"/>
          <p14:tracePt t="30873" x="11722100" y="4787900"/>
          <p14:tracePt t="30890" x="11696700" y="4826000"/>
          <p14:tracePt t="30907" x="11677650" y="4845050"/>
          <p14:tracePt t="30923" x="11664950" y="4851400"/>
          <p14:tracePt t="30940" x="11652250" y="4857750"/>
          <p14:tracePt t="30957" x="11639550" y="4857750"/>
          <p14:tracePt t="30975" x="11620500" y="4857750"/>
          <p14:tracePt t="30990" x="11576050" y="4857750"/>
          <p14:tracePt t="31006" x="11461750" y="4857750"/>
          <p14:tracePt t="31023" x="11258550" y="4857750"/>
          <p14:tracePt t="31039" x="10953750" y="4857750"/>
          <p14:tracePt t="31056" x="10496550" y="4826000"/>
          <p14:tracePt t="31073" x="10248900" y="4794250"/>
          <p14:tracePt t="31090" x="10020300" y="4762500"/>
          <p14:tracePt t="31106" x="9817100" y="4737100"/>
          <p14:tracePt t="31123" x="9601200" y="4699000"/>
          <p14:tracePt t="31139" x="9442450" y="4648200"/>
          <p14:tracePt t="31156" x="9353550" y="4603750"/>
          <p14:tracePt t="31173" x="9309100" y="4559300"/>
          <p14:tracePt t="31189" x="9290050" y="4502150"/>
          <p14:tracePt t="31206" x="9290050" y="4432300"/>
          <p14:tracePt t="31223" x="9302750" y="4286250"/>
          <p14:tracePt t="31240" x="9321800" y="4222750"/>
          <p14:tracePt t="31256" x="9410700" y="4006850"/>
          <p14:tracePt t="31273" x="9480550" y="3867150"/>
          <p14:tracePt t="31290" x="9550400" y="3740150"/>
          <p14:tracePt t="31306" x="9632950" y="3613150"/>
          <p14:tracePt t="31323" x="9715500" y="3511550"/>
          <p14:tracePt t="31340" x="9804400" y="3416300"/>
          <p14:tracePt t="31356" x="9886950" y="3327400"/>
          <p14:tracePt t="31360" x="9931400" y="3295650"/>
          <p14:tracePt t="31373" x="9969500" y="3263900"/>
          <p14:tracePt t="31389" x="10045700" y="3206750"/>
          <p14:tracePt t="31406" x="10121900" y="3162300"/>
          <p14:tracePt t="31423" x="10198100" y="3111500"/>
          <p14:tracePt t="31440" x="10293350" y="3060700"/>
          <p14:tracePt t="31456" x="10496550" y="2984500"/>
          <p14:tracePt t="31473" x="10629900" y="2946400"/>
          <p14:tracePt t="31490" x="10744200" y="2921000"/>
          <p14:tracePt t="31506" x="10852150" y="2908300"/>
          <p14:tracePt t="31523" x="10979150" y="2895600"/>
          <p14:tracePt t="31540" x="11125200" y="2895600"/>
          <p14:tracePt t="31556" x="11258550" y="2895600"/>
          <p14:tracePt t="31573" x="11366500" y="2895600"/>
          <p14:tracePt t="31590" x="11449050" y="2895600"/>
          <p14:tracePt t="31606" x="11506200" y="2914650"/>
          <p14:tracePt t="31623" x="11576050" y="2946400"/>
          <p14:tracePt t="31639" x="11696700" y="3009900"/>
          <p14:tracePt t="31656" x="11912600" y="3162300"/>
          <p14:tracePt t="31673" x="12045950" y="3263900"/>
          <p14:tracePt t="31690" x="12141200" y="3359150"/>
          <p14:tracePt t="31707" x="12185650" y="3448050"/>
          <p14:tracePt t="31724" x="12185650" y="3556000"/>
          <p14:tracePt t="31740" x="12185650" y="3683000"/>
          <p14:tracePt t="31757" x="12185650" y="3784600"/>
          <p14:tracePt t="31773" x="12185650" y="3892550"/>
          <p14:tracePt t="31791" x="12185650" y="3994150"/>
          <p14:tracePt t="31807" x="12185650" y="4083050"/>
          <p14:tracePt t="31824" x="12185650" y="4210050"/>
          <p14:tracePt t="31840" x="12185650" y="4292600"/>
          <p14:tracePt t="31857" x="12185650" y="4381500"/>
          <p14:tracePt t="31873" x="12166600" y="4470400"/>
          <p14:tracePt t="31890" x="12153900" y="4546600"/>
          <p14:tracePt t="31906" x="12134850" y="4603750"/>
          <p14:tracePt t="31923" x="12128500" y="4635500"/>
          <p14:tracePt t="31939" x="12115800" y="4648200"/>
          <p14:tracePt t="31957" x="12090400" y="4673600"/>
          <p14:tracePt t="31973" x="12045950" y="4692650"/>
          <p14:tracePt t="31991" x="12001500" y="4705350"/>
          <p14:tracePt t="32006" x="11950700" y="4718050"/>
          <p14:tracePt t="32024" x="11868150" y="4730750"/>
          <p14:tracePt t="32040" x="11741150" y="4737100"/>
          <p14:tracePt t="32056" x="11582400" y="4737100"/>
          <p14:tracePt t="32073" x="11398250" y="4737100"/>
          <p14:tracePt t="32090" x="11220450" y="4737100"/>
          <p14:tracePt t="32106" x="11061700" y="4737100"/>
          <p14:tracePt t="32123" x="10922000" y="4737100"/>
          <p14:tracePt t="32140" x="10801350" y="4737100"/>
          <p14:tracePt t="32156" x="10699750" y="4737100"/>
          <p14:tracePt t="32173" x="10598150" y="4711700"/>
          <p14:tracePt t="32190" x="10502900" y="4679950"/>
          <p14:tracePt t="32207" x="10363200" y="4591050"/>
          <p14:tracePt t="32223" x="10274300" y="4508500"/>
          <p14:tracePt t="32240" x="10198100" y="4381500"/>
          <p14:tracePt t="32256" x="10134600" y="4241800"/>
          <p14:tracePt t="32273" x="10096500" y="4102100"/>
          <p14:tracePt t="32290" x="10077450" y="3987800"/>
          <p14:tracePt t="32306" x="10071100" y="3860800"/>
          <p14:tracePt t="32323" x="10071100" y="3714750"/>
          <p14:tracePt t="32340" x="10109200" y="3556000"/>
          <p14:tracePt t="32356" x="10185400" y="3403600"/>
          <p14:tracePt t="32361" x="10223500" y="3340100"/>
          <p14:tracePt t="32373" x="10261600" y="3289300"/>
          <p14:tracePt t="32390" x="10325100" y="3200400"/>
          <p14:tracePt t="32406" x="10420350" y="3098800"/>
          <p14:tracePt t="32423" x="10496550" y="3028950"/>
          <p14:tracePt t="32440" x="10585450" y="2946400"/>
          <p14:tracePt t="32457" x="10680700" y="2876550"/>
          <p14:tracePt t="32473" x="10744200" y="2825750"/>
          <p14:tracePt t="32490" x="10782300" y="2800350"/>
          <p14:tracePt t="32506" x="10801350" y="2794000"/>
          <p14:tracePt t="32523" x="10833100" y="2787650"/>
          <p14:tracePt t="32540" x="10858500" y="2787650"/>
          <p14:tracePt t="32556" x="10896600" y="2787650"/>
          <p14:tracePt t="32574" x="10991850" y="2787650"/>
          <p14:tracePt t="32590" x="11029950" y="2787650"/>
          <p14:tracePt t="32607" x="11182350" y="2787650"/>
          <p14:tracePt t="32623" x="11290300" y="2787650"/>
          <p14:tracePt t="32640" x="11391900" y="2800350"/>
          <p14:tracePt t="32656" x="11512550" y="2838450"/>
          <p14:tracePt t="32673" x="11664950" y="2889250"/>
          <p14:tracePt t="32690" x="11842750" y="2946400"/>
          <p14:tracePt t="32707" x="12014200" y="3016250"/>
          <p14:tracePt t="32723" x="12153900" y="3073400"/>
          <p14:tracePt t="32739" x="12185650" y="3124200"/>
          <p14:tracePt t="32756" x="12185650" y="3181350"/>
          <p14:tracePt t="32774" x="12185650" y="3295650"/>
          <p14:tracePt t="32789" x="12185650" y="3346450"/>
          <p14:tracePt t="32807" x="12185650" y="3492500"/>
          <p14:tracePt t="32823" x="12185650" y="3587750"/>
          <p14:tracePt t="32840" x="12185650" y="3683000"/>
          <p14:tracePt t="32856" x="12185650" y="3771900"/>
          <p14:tracePt t="32862" x="12185650" y="3816350"/>
          <p14:tracePt t="32873" x="12185650" y="3848100"/>
          <p14:tracePt t="32890" x="12185650" y="3924300"/>
          <p14:tracePt t="32906" x="12185650" y="3987800"/>
          <p14:tracePt t="32923" x="12185650" y="4038600"/>
          <p14:tracePt t="32940" x="12185650" y="4089400"/>
          <p14:tracePt t="32957" x="12185650" y="4152900"/>
          <p14:tracePt t="32974" x="12179300" y="4241800"/>
          <p14:tracePt t="32990" x="12160250" y="4273550"/>
          <p14:tracePt t="33007" x="12103100" y="4368800"/>
          <p14:tracePt t="33023" x="12065000" y="4425950"/>
          <p14:tracePt t="33040" x="12007850" y="4489450"/>
          <p14:tracePt t="33056" x="11918950" y="4540250"/>
          <p14:tracePt t="33073" x="11823700" y="4591050"/>
          <p14:tracePt t="33090" x="11734800" y="4629150"/>
          <p14:tracePt t="33106" x="11645900" y="4648200"/>
          <p14:tracePt t="33123" x="11557000" y="4660900"/>
          <p14:tracePt t="33140" x="11461750" y="4667250"/>
          <p14:tracePt t="33156" x="11341100" y="4667250"/>
          <p14:tracePt t="33174" x="11080750" y="4610100"/>
          <p14:tracePt t="33190" x="10966450" y="4584700"/>
          <p14:tracePt t="33207" x="10648950" y="4521200"/>
          <p14:tracePt t="33223" x="10496550" y="4495800"/>
          <p14:tracePt t="33240" x="10350500" y="4470400"/>
          <p14:tracePt t="33257" x="10210800" y="4445000"/>
          <p14:tracePt t="33273" x="10090150" y="4406900"/>
          <p14:tracePt t="33289" x="9988550" y="4337050"/>
          <p14:tracePt t="33306" x="9893300" y="4235450"/>
          <p14:tracePt t="33323" x="9804400" y="4127500"/>
          <p14:tracePt t="33340" x="9734550" y="4025900"/>
          <p14:tracePt t="33356" x="9690100" y="3930650"/>
          <p14:tracePt t="33361" x="9677400" y="3898900"/>
          <p14:tracePt t="33374" x="9652000" y="3810000"/>
          <p14:tracePt t="33390" x="9645650" y="3752850"/>
          <p14:tracePt t="33407" x="9639300" y="3575050"/>
          <p14:tracePt t="33423" x="9639300" y="3473450"/>
          <p14:tracePt t="33440" x="9652000" y="3378200"/>
          <p14:tracePt t="33457" x="9677400" y="3314700"/>
          <p14:tracePt t="33473" x="9715500" y="3257550"/>
          <p14:tracePt t="33490" x="9779000" y="3206750"/>
          <p14:tracePt t="33507" x="9861550" y="3136900"/>
          <p14:tracePt t="33523" x="9969500" y="3079750"/>
          <p14:tracePt t="33540" x="10090150" y="3009900"/>
          <p14:tracePt t="33556" x="10204450" y="2940050"/>
          <p14:tracePt t="33574" x="10356850" y="2870200"/>
          <p14:tracePt t="33590" x="10401300" y="2844800"/>
          <p14:tracePt t="33607" x="10528300" y="2813050"/>
          <p14:tracePt t="33623" x="10610850" y="2787650"/>
          <p14:tracePt t="33640" x="10693400" y="2762250"/>
          <p14:tracePt t="33656" x="10763250" y="2749550"/>
          <p14:tracePt t="33673" x="10826750" y="2736850"/>
          <p14:tracePt t="33690" x="10871200" y="2736850"/>
          <p14:tracePt t="33707" x="10922000" y="2736850"/>
          <p14:tracePt t="33723" x="11010900" y="2743200"/>
          <p14:tracePt t="33740" x="11137900" y="2794000"/>
          <p14:tracePt t="33757" x="11290300" y="2857500"/>
          <p14:tracePt t="33774" x="11474450" y="2946400"/>
          <p14:tracePt t="33790" x="11518900" y="2971800"/>
          <p14:tracePt t="33806" x="11620500" y="3035300"/>
          <p14:tracePt t="33823" x="11639550" y="3060700"/>
          <p14:tracePt t="33840" x="11652250" y="3086100"/>
          <p14:tracePt t="33856" x="11664950" y="3124200"/>
          <p14:tracePt t="33862" x="11677650" y="3155950"/>
          <p14:tracePt t="33873" x="11684000" y="3181350"/>
          <p14:tracePt t="33890" x="11696700" y="3238500"/>
          <p14:tracePt t="33906" x="11703050" y="3270250"/>
          <p14:tracePt t="33923" x="11703050" y="3295650"/>
          <p14:tracePt t="33940" x="11703050" y="3340100"/>
          <p14:tracePt t="33957" x="11703050" y="3384550"/>
          <p14:tracePt t="33974" x="11709400" y="3530600"/>
          <p14:tracePt t="33990" x="11715750" y="3575050"/>
          <p14:tracePt t="34006" x="11715750" y="3632200"/>
        </p14:tracePtLst>
      </p14:laserTraceLst>
    </p:ext>
    <p:ext uri="{E180D4A7-C9FB-4DFB-919C-405C955672EB}">
      <p14:showEvtLst xmlns:p14="http://schemas.microsoft.com/office/powerpoint/2010/main">
        <p14:playEvt time="17" objId="21"/>
        <p14:stopEvt time="34173" objId="21"/>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テキスト ボックス 35">
            <a:extLst>
              <a:ext uri="{FF2B5EF4-FFF2-40B4-BE49-F238E27FC236}">
                <a16:creationId xmlns:a16="http://schemas.microsoft.com/office/drawing/2014/main" id="{1C2FF11E-E576-4F51-8D55-9CF7B77AE30B}"/>
              </a:ext>
            </a:extLst>
          </p:cNvPr>
          <p:cNvSpPr txBox="1"/>
          <p:nvPr/>
        </p:nvSpPr>
        <p:spPr>
          <a:xfrm>
            <a:off x="0" y="86380"/>
            <a:ext cx="12192000" cy="523220"/>
          </a:xfrm>
          <a:prstGeom prst="rect">
            <a:avLst/>
          </a:prstGeom>
          <a:solidFill>
            <a:schemeClr val="bg1"/>
          </a:solidFill>
          <a:ln>
            <a:solidFill>
              <a:schemeClr val="bg1"/>
            </a:solidFill>
          </a:ln>
        </p:spPr>
        <p:txBody>
          <a:bodyPr wrap="square">
            <a:spAutoFit/>
          </a:bodyPr>
          <a:lstStyle/>
          <a:p>
            <a:pPr algn="ctr"/>
            <a:r>
              <a:rPr kumimoji="1" lang="ja-JP" altLang="en-US" sz="2800" b="1" u="sng" dirty="0"/>
              <a:t>結果と考察</a:t>
            </a:r>
            <a:r>
              <a:rPr kumimoji="1" lang="en-US" altLang="ja-JP" sz="2800" b="1" u="sng" dirty="0"/>
              <a:t>(1/2)</a:t>
            </a:r>
          </a:p>
        </p:txBody>
      </p:sp>
      <p:sp>
        <p:nvSpPr>
          <p:cNvPr id="3" name="テキスト ボックス 2">
            <a:extLst>
              <a:ext uri="{FF2B5EF4-FFF2-40B4-BE49-F238E27FC236}">
                <a16:creationId xmlns:a16="http://schemas.microsoft.com/office/drawing/2014/main" id="{751C9939-67B4-4369-8CD1-8FB357ED86EA}"/>
              </a:ext>
            </a:extLst>
          </p:cNvPr>
          <p:cNvSpPr txBox="1"/>
          <p:nvPr/>
        </p:nvSpPr>
        <p:spPr>
          <a:xfrm>
            <a:off x="1116576" y="4904880"/>
            <a:ext cx="10451134" cy="830997"/>
          </a:xfrm>
          <a:prstGeom prst="rect">
            <a:avLst/>
          </a:prstGeom>
          <a:noFill/>
        </p:spPr>
        <p:txBody>
          <a:bodyPr wrap="square" rtlCol="0">
            <a:spAutoFit/>
          </a:bodyPr>
          <a:lstStyle/>
          <a:p>
            <a:r>
              <a:rPr kumimoji="1" lang="ja-JP" altLang="en-US" sz="2400" dirty="0"/>
              <a:t>作成した識別器は</a:t>
            </a:r>
            <a:r>
              <a:rPr kumimoji="1" lang="en-US" altLang="ja-JP" sz="2400" dirty="0"/>
              <a:t>, 86.2%</a:t>
            </a:r>
            <a:r>
              <a:rPr kumimoji="1" lang="ja-JP" altLang="en-US" sz="2400" dirty="0"/>
              <a:t>の精度で日本人顔を識別することが可能であった</a:t>
            </a:r>
            <a:r>
              <a:rPr kumimoji="1" lang="en-US" altLang="ja-JP" sz="2400" dirty="0"/>
              <a:t>.</a:t>
            </a:r>
          </a:p>
          <a:p>
            <a:r>
              <a:rPr lang="ja-JP" altLang="en-US" sz="2400" dirty="0"/>
              <a:t>今後さらに識別精度を改善する余地があることが示唆された</a:t>
            </a:r>
            <a:r>
              <a:rPr lang="en-US" altLang="ja-JP" sz="2400" dirty="0"/>
              <a:t>.</a:t>
            </a:r>
            <a:endParaRPr kumimoji="1" lang="ja-JP" altLang="en-US" sz="2400" dirty="0"/>
          </a:p>
        </p:txBody>
      </p:sp>
      <p:pic>
        <p:nvPicPr>
          <p:cNvPr id="55" name="図 54">
            <a:extLst>
              <a:ext uri="{FF2B5EF4-FFF2-40B4-BE49-F238E27FC236}">
                <a16:creationId xmlns:a16="http://schemas.microsoft.com/office/drawing/2014/main" id="{B811FAF0-315C-4D18-9EB1-7AD282F5CAB5}"/>
              </a:ext>
            </a:extLst>
          </p:cNvPr>
          <p:cNvPicPr>
            <a:picLocks noChangeAspect="1"/>
          </p:cNvPicPr>
          <p:nvPr/>
        </p:nvPicPr>
        <p:blipFill>
          <a:blip r:embed="rId6"/>
          <a:stretch>
            <a:fillRect/>
          </a:stretch>
        </p:blipFill>
        <p:spPr>
          <a:xfrm>
            <a:off x="2910639" y="1122123"/>
            <a:ext cx="6370721" cy="3524736"/>
          </a:xfrm>
          <a:prstGeom prst="rect">
            <a:avLst/>
          </a:prstGeom>
        </p:spPr>
      </p:pic>
      <p:pic>
        <p:nvPicPr>
          <p:cNvPr id="24" name="録音したサウンド">
            <a:hlinkClick r:id="" action="ppaction://media"/>
            <a:extLst>
              <a:ext uri="{FF2B5EF4-FFF2-40B4-BE49-F238E27FC236}">
                <a16:creationId xmlns:a16="http://schemas.microsoft.com/office/drawing/2014/main" id="{D9D56F24-C6EE-4F5D-A65F-2A8BE62542F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62910" y="347990"/>
            <a:ext cx="609600" cy="609600"/>
          </a:xfrm>
          <a:prstGeom prst="rect">
            <a:avLst/>
          </a:prstGeom>
        </p:spPr>
      </p:pic>
      <p:pic>
        <p:nvPicPr>
          <p:cNvPr id="25" name="オーディオ 24">
            <a:hlinkClick r:id="" action="ppaction://media"/>
            <a:extLst>
              <a:ext uri="{FF2B5EF4-FFF2-40B4-BE49-F238E27FC236}">
                <a16:creationId xmlns:a16="http://schemas.microsoft.com/office/drawing/2014/main" id="{D8B68457-7EF1-4DBF-9F43-6EC3B5020222}"/>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69326254"/>
      </p:ext>
    </p:extLst>
  </p:cSld>
  <p:clrMapOvr>
    <a:masterClrMapping/>
  </p:clrMapOvr>
  <mc:AlternateContent xmlns:mc="http://schemas.openxmlformats.org/markup-compatibility/2006">
    <mc:Choice xmlns:p14="http://schemas.microsoft.com/office/powerpoint/2010/main" Requires="p14">
      <p:transition spd="slow" p14:dur="2000" advTm="15547"/>
    </mc:Choice>
    <mc:Fallback>
      <p:transition spd="slow" advTm="15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5524"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24"/>
                </p:tgtEl>
              </p:cMediaNode>
            </p:audio>
            <p:audio isNarration="1">
              <p:cMediaNode vol="80000" showWhenStopped="0">
                <p:cTn id="11" fill="hold" display="0">
                  <p:stCondLst>
                    <p:cond delay="indefinite"/>
                  </p:stCondLst>
                  <p:endCondLst>
                    <p:cond evt="onStopAudio" delay="0">
                      <p:tgtEl>
                        <p:sldTgt/>
                      </p:tgtEl>
                    </p:cond>
                  </p:endCondLst>
                </p:cTn>
                <p:tgtEl>
                  <p:spTgt spid="25"/>
                </p:tgtEl>
              </p:cMediaNode>
            </p:audio>
          </p:childTnLst>
        </p:cTn>
      </p:par>
    </p:tnLst>
  </p:timing>
  <p:extLst>
    <p:ext uri="{3A86A75C-4F4B-4683-9AE1-C65F6400EC91}">
      <p14:laserTraceLst xmlns:p14="http://schemas.microsoft.com/office/powerpoint/2010/main">
        <p14:tracePtLst>
          <p14:tracePt t="212" x="11715750" y="3651250"/>
          <p14:tracePt t="237" x="11715750" y="3657600"/>
          <p14:tracePt t="269" x="11709400" y="3657600"/>
          <p14:tracePt t="288" x="11677650" y="3657600"/>
          <p14:tracePt t="306" x="11595100" y="3657600"/>
          <p14:tracePt t="322" x="11480800" y="3651250"/>
          <p14:tracePt t="339" x="11322050" y="3625850"/>
          <p14:tracePt t="356" x="11131550" y="3606800"/>
          <p14:tracePt t="372" x="10947400" y="3581400"/>
          <p14:tracePt t="389" x="10744200" y="3568700"/>
          <p14:tracePt t="405" x="10553700" y="3549650"/>
          <p14:tracePt t="422" x="10356850" y="3543300"/>
          <p14:tracePt t="438" x="10172700" y="3543300"/>
          <p14:tracePt t="455" x="10007600" y="3543300"/>
          <p14:tracePt t="472" x="9874250" y="3543300"/>
          <p14:tracePt t="489" x="9747250" y="3543300"/>
          <p14:tracePt t="506" x="9518650" y="3543300"/>
          <p14:tracePt t="522" x="9423400" y="3543300"/>
          <p14:tracePt t="539" x="9150350" y="3543300"/>
          <p14:tracePt t="555" x="8966200" y="3543300"/>
          <p14:tracePt t="572" x="8769350" y="3543300"/>
          <p14:tracePt t="589" x="8458200" y="3543300"/>
          <p14:tracePt t="606" x="8058150" y="3543300"/>
          <p14:tracePt t="623" x="7664450" y="3543300"/>
          <p14:tracePt t="639" x="7334250" y="3543300"/>
          <p14:tracePt t="645" x="7156450" y="3549650"/>
          <p14:tracePt t="656" x="6940550" y="3581400"/>
          <p14:tracePt t="672" x="6369050" y="3676650"/>
          <p14:tracePt t="689" x="5607050" y="3816350"/>
          <p14:tracePt t="706" x="4705350" y="4051300"/>
          <p14:tracePt t="722" x="4565650" y="4089400"/>
          <p14:tracePt t="739" x="4470400" y="4114800"/>
          <p14:tracePt t="939" x="4464050" y="4108450"/>
          <p14:tracePt t="955" x="4451350" y="4108450"/>
          <p14:tracePt t="972" x="4438650" y="4108450"/>
          <p14:tracePt t="988" x="4400550" y="4108450"/>
          <p14:tracePt t="1006" x="4330700" y="4108450"/>
          <p14:tracePt t="1023" x="4260850" y="4108450"/>
          <p14:tracePt t="1040" x="4203700" y="4108450"/>
          <p14:tracePt t="1056" x="4140200" y="4108450"/>
          <p14:tracePt t="1072" x="4070350" y="4108450"/>
          <p14:tracePt t="1089" x="3981450" y="4133850"/>
          <p14:tracePt t="1107" x="3803650" y="4191000"/>
          <p14:tracePt t="1123" x="3676650" y="4235450"/>
          <p14:tracePt t="1139" x="3568700" y="4267200"/>
          <p14:tracePt t="1156" x="3435350" y="4318000"/>
          <p14:tracePt t="1172" x="3295650" y="4362450"/>
          <p14:tracePt t="1189" x="3175000" y="4419600"/>
          <p14:tracePt t="1206" x="3073400" y="4470400"/>
          <p14:tracePt t="1222" x="2990850" y="4527550"/>
          <p14:tracePt t="1239" x="2908300" y="4572000"/>
          <p14:tracePt t="1256" x="2819400" y="4622800"/>
          <p14:tracePt t="1272" x="2749550" y="4660900"/>
          <p14:tracePt t="1289" x="2673350" y="4699000"/>
          <p14:tracePt t="1307" x="2559050" y="4775200"/>
          <p14:tracePt t="1322" x="2520950" y="4806950"/>
          <p14:tracePt t="1339" x="2387600" y="4921250"/>
          <p14:tracePt t="1356" x="2273300" y="4991100"/>
          <p14:tracePt t="1372" x="2171700" y="5060950"/>
          <p14:tracePt t="1389" x="2146300" y="5086350"/>
          <p14:tracePt t="1433" x="2127250" y="5099050"/>
          <p14:tracePt t="1439" x="2120900" y="5124450"/>
          <p14:tracePt t="1456" x="2095500" y="5181600"/>
          <p14:tracePt t="1472" x="2082800" y="5226050"/>
          <p14:tracePt t="1489" x="2057400" y="5264150"/>
          <p14:tracePt t="1506" x="2012950" y="5289550"/>
          <p14:tracePt t="1522" x="1993900" y="5302250"/>
          <p14:tracePt t="1539" x="1930400" y="5359400"/>
          <p14:tracePt t="1556" x="1892300" y="5416550"/>
          <p14:tracePt t="1572" x="1866900" y="5454650"/>
          <p14:tracePt t="1589" x="1847850" y="5467350"/>
          <p14:tracePt t="1606" x="1835150" y="5467350"/>
          <p14:tracePt t="1623" x="1828800" y="5467350"/>
          <p14:tracePt t="1803" x="1847850" y="5467350"/>
          <p14:tracePt t="1810" x="1860550" y="5467350"/>
          <p14:tracePt t="1822" x="1879600" y="5467350"/>
          <p14:tracePt t="1838" x="1917700" y="5467350"/>
          <p14:tracePt t="1855" x="1987550" y="5454650"/>
          <p14:tracePt t="1872" x="2082800" y="5441950"/>
          <p14:tracePt t="1889" x="2184400" y="5429250"/>
          <p14:tracePt t="1905" x="2324100" y="5416550"/>
          <p14:tracePt t="1922" x="2508250" y="5410200"/>
          <p14:tracePt t="1939" x="2806700" y="5410200"/>
          <p14:tracePt t="1956" x="2965450" y="5410200"/>
          <p14:tracePt t="1972" x="3105150" y="5410200"/>
          <p14:tracePt t="1989" x="3238500" y="5410200"/>
          <p14:tracePt t="2006" x="3371850" y="5410200"/>
          <p14:tracePt t="2022" x="3549650" y="5410200"/>
          <p14:tracePt t="2039" x="3740150" y="5410200"/>
          <p14:tracePt t="2056" x="3917950" y="5410200"/>
          <p14:tracePt t="2072" x="4038600" y="5410200"/>
          <p14:tracePt t="2258" x="4038600" y="5403850"/>
          <p14:tracePt t="2271" x="4038600" y="5397500"/>
          <p14:tracePt t="2288" x="4025900" y="5384800"/>
          <p14:tracePt t="2305" x="4019550" y="5378450"/>
          <p14:tracePt t="2322" x="4000500" y="5372100"/>
          <p14:tracePt t="2339" x="3956050" y="5359400"/>
          <p14:tracePt t="2356" x="3905250" y="5346700"/>
          <p14:tracePt t="2372" x="3854450" y="5321300"/>
          <p14:tracePt t="2389" x="3822700" y="5321300"/>
          <p14:tracePt t="2455" x="3816350" y="5314950"/>
          <p14:tracePt t="2480" x="3810000" y="5314950"/>
          <p14:tracePt t="3128" x="3797300" y="5314950"/>
          <p14:tracePt t="3138" x="3784600" y="5314950"/>
          <p14:tracePt t="3155" x="3771900" y="5314950"/>
          <p14:tracePt t="3172" x="3759200" y="5314950"/>
          <p14:tracePt t="3664" x="3752850" y="5308600"/>
          <p14:tracePt t="3673" x="3746500" y="5289550"/>
          <p14:tracePt t="3688" x="3727450" y="5257800"/>
          <p14:tracePt t="3705" x="3727450" y="5245100"/>
          <p14:tracePt t="3722" x="3721100" y="5226050"/>
          <p14:tracePt t="3739" x="3721100" y="5200650"/>
          <p14:tracePt t="3756" x="3721100" y="5175250"/>
          <p14:tracePt t="3772" x="3721100" y="5149850"/>
          <p14:tracePt t="3789" x="3721100" y="5124450"/>
          <p14:tracePt t="3806" x="3721100" y="5099050"/>
          <p14:tracePt t="3822" x="3721100" y="5073650"/>
          <p14:tracePt t="3839" x="3740150" y="5041900"/>
          <p14:tracePt t="3856" x="3778250" y="4997450"/>
          <p14:tracePt t="3872" x="3797300" y="4978400"/>
          <p14:tracePt t="3889" x="3835400" y="4946650"/>
          <p14:tracePt t="3906" x="3860800" y="4914900"/>
          <p14:tracePt t="3922" x="3911600" y="4883150"/>
          <p14:tracePt t="3939" x="3968750" y="4851400"/>
          <p14:tracePt t="3956" x="4070350" y="4819650"/>
          <p14:tracePt t="3972" x="4210050" y="4794250"/>
          <p14:tracePt t="3989" x="4381500" y="4762500"/>
          <p14:tracePt t="4007" x="4514850" y="4743450"/>
          <p14:tracePt t="4022" x="4559300" y="4737100"/>
          <p14:tracePt t="4039" x="4572000" y="4737100"/>
          <p14:tracePt t="4056" x="4584700" y="4737100"/>
          <p14:tracePt t="4072" x="4591050" y="4737100"/>
          <p14:tracePt t="4089" x="4629150" y="4762500"/>
          <p14:tracePt t="4106" x="4654550" y="4813300"/>
          <p14:tracePt t="4122" x="4673600" y="4870450"/>
          <p14:tracePt t="4139" x="4699000" y="4959350"/>
          <p14:tracePt t="4145" x="4705350" y="5010150"/>
          <p14:tracePt t="4155" x="4711700" y="5054600"/>
          <p14:tracePt t="4172" x="4724400" y="5143500"/>
          <p14:tracePt t="4189" x="4730750" y="5175250"/>
          <p14:tracePt t="4206" x="4743450" y="5194300"/>
          <p14:tracePt t="4222" x="4743450" y="5200650"/>
          <p14:tracePt t="4239" x="4743450" y="5213350"/>
          <p14:tracePt t="4257" x="4743450" y="5276850"/>
          <p14:tracePt t="4272" x="4743450" y="5308600"/>
          <p14:tracePt t="4289" x="4692650" y="5378450"/>
          <p14:tracePt t="4306" x="4641850" y="5435600"/>
          <p14:tracePt t="4322" x="4610100" y="5467350"/>
          <p14:tracePt t="4339" x="4591050" y="5486400"/>
          <p14:tracePt t="4356" x="4559300" y="5492750"/>
          <p14:tracePt t="4372" x="4495800" y="5499100"/>
          <p14:tracePt t="4389" x="4445000" y="5499100"/>
          <p14:tracePt t="4406" x="4362450" y="5499100"/>
          <p14:tracePt t="4422" x="4267200" y="5492750"/>
          <p14:tracePt t="4439" x="4159250" y="5467350"/>
          <p14:tracePt t="4456" x="4025900" y="5429250"/>
          <p14:tracePt t="4472" x="3981450" y="5410200"/>
          <p14:tracePt t="4489" x="3886200" y="5365750"/>
          <p14:tracePt t="4506" x="3835400" y="5346700"/>
          <p14:tracePt t="4522" x="3822700" y="5334000"/>
          <p14:tracePt t="4539" x="3810000" y="5302250"/>
          <p14:tracePt t="4556" x="3797300" y="5276850"/>
          <p14:tracePt t="4572" x="3784600" y="5226050"/>
          <p14:tracePt t="4589" x="3778250" y="5175250"/>
          <p14:tracePt t="4606" x="3771900" y="5118100"/>
          <p14:tracePt t="4622" x="3771900" y="5060950"/>
          <p14:tracePt t="4639" x="3778250" y="4991100"/>
          <p14:tracePt t="4644" x="3797300" y="4959350"/>
          <p14:tracePt t="4656" x="3835400" y="4914900"/>
          <p14:tracePt t="4672" x="3867150" y="4895850"/>
          <p14:tracePt t="4689" x="3949700" y="4857750"/>
          <p14:tracePt t="4706" x="4019550" y="4838700"/>
          <p14:tracePt t="4722" x="4070350" y="4826000"/>
          <p14:tracePt t="4739" x="4127500" y="4813300"/>
          <p14:tracePt t="4756" x="4178300" y="4806950"/>
          <p14:tracePt t="4773" x="4235450" y="4806950"/>
          <p14:tracePt t="4789" x="4305300" y="4806950"/>
          <p14:tracePt t="4806" x="4400550" y="4845050"/>
          <p14:tracePt t="4822" x="4502150" y="4895850"/>
          <p14:tracePt t="4839" x="4616450" y="4965700"/>
          <p14:tracePt t="4856" x="4667250" y="5010150"/>
          <p14:tracePt t="4872" x="4705350" y="5073650"/>
          <p14:tracePt t="4889" x="4730750" y="5137150"/>
          <p14:tracePt t="4906" x="4737100" y="5194300"/>
          <p14:tracePt t="4922" x="4749800" y="5245100"/>
          <p14:tracePt t="4939" x="4749800" y="5289550"/>
          <p14:tracePt t="4956" x="4749800" y="5327650"/>
          <p14:tracePt t="4972" x="4749800" y="5365750"/>
          <p14:tracePt t="4990" x="4749800" y="5391150"/>
          <p14:tracePt t="5007" x="4711700" y="5441950"/>
          <p14:tracePt t="5022" x="4699000" y="5454650"/>
          <p14:tracePt t="5039" x="4578350" y="5524500"/>
          <p14:tracePt t="5056" x="4457700" y="5562600"/>
          <p14:tracePt t="5072" x="4356100" y="5594350"/>
          <p14:tracePt t="5089" x="4286250" y="5600700"/>
          <p14:tracePt t="5105" x="4241800" y="5600700"/>
          <p14:tracePt t="5122" x="4191000" y="5568950"/>
          <p14:tracePt t="5139" x="4146550" y="5524500"/>
          <p14:tracePt t="5143" x="4114800" y="5492750"/>
          <p14:tracePt t="5155" x="4070350" y="5454650"/>
          <p14:tracePt t="5172" x="3962400" y="5372100"/>
          <p14:tracePt t="5188" x="3835400" y="5276850"/>
          <p14:tracePt t="5206" x="3670300" y="5130800"/>
          <p14:tracePt t="5222" x="3632200" y="5086350"/>
          <p14:tracePt t="5239" x="3562350" y="4972050"/>
          <p14:tracePt t="5256" x="3556000" y="4965700"/>
          <p14:tracePt t="5272" x="3556000" y="4946650"/>
          <p14:tracePt t="5289" x="3556000" y="4940300"/>
          <p14:tracePt t="5306" x="3556000" y="4933950"/>
          <p14:tracePt t="5322" x="3568700" y="4914900"/>
          <p14:tracePt t="5339" x="3606800" y="4889500"/>
          <p14:tracePt t="5356" x="3676650" y="4851400"/>
          <p14:tracePt t="5372" x="3784600" y="4813300"/>
          <p14:tracePt t="5389" x="3911600" y="4768850"/>
          <p14:tracePt t="5406" x="4083050" y="4711700"/>
          <p14:tracePt t="5422" x="4140200" y="4699000"/>
          <p14:tracePt t="5439" x="4292600" y="4635500"/>
          <p14:tracePt t="5456" x="4368800" y="4610100"/>
          <p14:tracePt t="5472" x="4406900" y="4610100"/>
          <p14:tracePt t="5490" x="4451350" y="4610100"/>
          <p14:tracePt t="5506" x="4508500" y="4610100"/>
          <p14:tracePt t="5522" x="4603750" y="4635500"/>
          <p14:tracePt t="5539" x="4730750" y="4679950"/>
          <p14:tracePt t="5556" x="4857750" y="4749800"/>
          <p14:tracePt t="5572" x="4978400" y="4813300"/>
          <p14:tracePt t="5589" x="5048250" y="4864100"/>
          <p14:tracePt t="5606" x="5099050" y="4940300"/>
          <p14:tracePt t="5622" x="5105400" y="4965700"/>
          <p14:tracePt t="5639" x="5124450" y="5080000"/>
          <p14:tracePt t="5656" x="5137150" y="5162550"/>
          <p14:tracePt t="5672" x="5143500" y="5213350"/>
          <p14:tracePt t="5689" x="5143500" y="5251450"/>
          <p14:tracePt t="5707" x="5111750" y="5302250"/>
          <p14:tracePt t="5722" x="5060950" y="5372100"/>
          <p14:tracePt t="5739" x="5016500" y="5435600"/>
          <p14:tracePt t="5756" x="4972050" y="5492750"/>
          <p14:tracePt t="5772" x="4953000" y="5518150"/>
          <p14:tracePt t="5789" x="4946650" y="5524500"/>
          <p14:tracePt t="5806" x="4908550" y="5524500"/>
          <p14:tracePt t="5822" x="4883150" y="5524500"/>
          <p14:tracePt t="5839" x="4718050" y="5524500"/>
          <p14:tracePt t="5856" x="4565650" y="5524500"/>
          <p14:tracePt t="5873" x="4413250" y="5524500"/>
          <p14:tracePt t="5889" x="4254500" y="5524500"/>
          <p14:tracePt t="5907" x="4108450" y="5505450"/>
          <p14:tracePt t="5922" x="3994150" y="5480050"/>
          <p14:tracePt t="5939" x="3898900" y="5454650"/>
          <p14:tracePt t="5956" x="3816350" y="5416550"/>
          <p14:tracePt t="5972" x="3759200" y="5365750"/>
          <p14:tracePt t="5989" x="3727450" y="5308600"/>
          <p14:tracePt t="6007" x="3702050" y="5245100"/>
          <p14:tracePt t="6022" x="3702050" y="5226050"/>
          <p14:tracePt t="6040" x="3702050" y="5168900"/>
          <p14:tracePt t="6056" x="3702050" y="5124450"/>
          <p14:tracePt t="6072" x="3702050" y="5067300"/>
          <p14:tracePt t="6089" x="3733800" y="4991100"/>
          <p14:tracePt t="6105" x="3829050" y="4902200"/>
          <p14:tracePt t="6122" x="3962400" y="4819650"/>
          <p14:tracePt t="6139" x="4095750" y="4749800"/>
          <p14:tracePt t="6145" x="4152900" y="4724400"/>
          <p14:tracePt t="6156" x="4210050" y="4705350"/>
          <p14:tracePt t="6172" x="4305300" y="4679950"/>
          <p14:tracePt t="6189" x="4368800" y="4660900"/>
          <p14:tracePt t="6206" x="4451350" y="4648200"/>
          <p14:tracePt t="6222" x="4489450" y="4641850"/>
          <p14:tracePt t="6239" x="4597400" y="4622800"/>
          <p14:tracePt t="6256" x="4660900" y="4622800"/>
          <p14:tracePt t="6272" x="4718050" y="4629150"/>
          <p14:tracePt t="6289" x="4762500" y="4660900"/>
          <p14:tracePt t="6306" x="4806950" y="4711700"/>
          <p14:tracePt t="6322" x="4857750" y="4775200"/>
          <p14:tracePt t="6339" x="4908550" y="4845050"/>
          <p14:tracePt t="6356" x="4946650" y="4933950"/>
          <p14:tracePt t="6372" x="4984750" y="5022850"/>
          <p14:tracePt t="6389" x="5003800" y="5124450"/>
          <p14:tracePt t="6407" x="5029200" y="5245100"/>
          <p14:tracePt t="6439" x="5035550" y="5302250"/>
          <p14:tracePt t="6456" x="5022850" y="5346700"/>
          <p14:tracePt t="6472" x="4972050" y="5403850"/>
          <p14:tracePt t="6489" x="4895850" y="5461000"/>
          <p14:tracePt t="6506" x="4819650" y="5505450"/>
          <p14:tracePt t="6522" x="4743450" y="5537200"/>
          <p14:tracePt t="6539" x="4654550" y="5543550"/>
          <p14:tracePt t="6556" x="4527550" y="5543550"/>
          <p14:tracePt t="6572" x="4387850" y="5543550"/>
          <p14:tracePt t="6589" x="4241800" y="5543550"/>
          <p14:tracePt t="6607" x="4108450" y="5543550"/>
          <p14:tracePt t="6623" x="4095750" y="5543550"/>
          <p14:tracePt t="6656" x="4083050" y="5543550"/>
          <p14:tracePt t="6689" x="4083050" y="5537200"/>
          <p14:tracePt t="6706" x="4083050" y="5530850"/>
          <p14:tracePt t="6739" x="4083050" y="5524500"/>
          <p14:tracePt t="6772" x="4083050" y="5511800"/>
          <p14:tracePt t="6950" x="4070350" y="5505450"/>
          <p14:tracePt t="6958" x="4051300" y="5492750"/>
          <p14:tracePt t="6972" x="4038600" y="5473700"/>
          <p14:tracePt t="6988" x="4013200" y="5448300"/>
          <p14:tracePt t="7027" x="4006850" y="5441950"/>
          <p14:tracePt t="7056" x="3987800" y="5416550"/>
          <p14:tracePt t="7072" x="3968750" y="5403850"/>
          <p14:tracePt t="7089" x="3937000" y="5378450"/>
          <p14:tracePt t="7106" x="3930650" y="5359400"/>
          <p14:tracePt t="7122" x="3917950" y="5295900"/>
          <p14:tracePt t="7139" x="3917950" y="5219700"/>
          <p14:tracePt t="7145" x="3917950" y="5187950"/>
          <p14:tracePt t="7156" x="3956050" y="5111750"/>
          <p14:tracePt t="7172" x="4032250" y="5035550"/>
          <p14:tracePt t="7189" x="4152900" y="5003800"/>
          <p14:tracePt t="7206" x="4305300" y="4991100"/>
          <p14:tracePt t="7222" x="4445000" y="4991100"/>
          <p14:tracePt t="7240" x="4559300" y="4991100"/>
          <p14:tracePt t="7256" x="4660900" y="4991100"/>
          <p14:tracePt t="7272" x="4692650" y="4991100"/>
          <p14:tracePt t="7289" x="4711700" y="4991100"/>
          <p14:tracePt t="7306" x="4718050" y="4991100"/>
          <p14:tracePt t="7322" x="4679950" y="4991100"/>
          <p14:tracePt t="7339" x="4629150" y="4991100"/>
          <p14:tracePt t="7356" x="4572000" y="4972050"/>
          <p14:tracePt t="7372" x="4572000" y="4965700"/>
          <p14:tracePt t="7389" x="4565650" y="4946650"/>
          <p14:tracePt t="7406" x="4540250" y="4927600"/>
          <p14:tracePt t="7422" x="4508500" y="4927600"/>
          <p14:tracePt t="7439" x="4489450" y="4927600"/>
          <p14:tracePt t="7456" x="4476750" y="4927600"/>
          <p14:tracePt t="7472" x="4489450" y="4921250"/>
          <p14:tracePt t="7489" x="4533900" y="4921250"/>
          <p14:tracePt t="7506" x="4597400" y="4914900"/>
          <p14:tracePt t="7522" x="4692650" y="4902200"/>
          <p14:tracePt t="7539" x="4826000" y="4889500"/>
          <p14:tracePt t="7556" x="5048250" y="4832350"/>
          <p14:tracePt t="7572" x="5111750" y="4813300"/>
          <p14:tracePt t="7589" x="5276850" y="4756150"/>
          <p14:tracePt t="7606" x="5295900" y="4756150"/>
          <p14:tracePt t="7649" x="5302250" y="4749800"/>
          <p14:tracePt t="7672" x="5283200" y="4749800"/>
          <p14:tracePt t="7689" x="5245100" y="4749800"/>
          <p14:tracePt t="7706" x="5162550" y="4749800"/>
          <p14:tracePt t="7722" x="5041900" y="4730750"/>
          <p14:tracePt t="7739" x="4883150" y="4699000"/>
          <p14:tracePt t="7757" x="4495800" y="4591050"/>
          <p14:tracePt t="7772" x="4330700" y="4533900"/>
          <p14:tracePt t="7789" x="3930650" y="4311650"/>
          <p14:tracePt t="7806" x="3778250" y="4171950"/>
          <p14:tracePt t="7822" x="3663950" y="4032250"/>
          <p14:tracePt t="7839" x="3536950" y="3841750"/>
          <p14:tracePt t="7856" x="3384550" y="3632200"/>
          <p14:tracePt t="7872" x="3232150" y="3403600"/>
          <p14:tracePt t="7889" x="3117850" y="3175000"/>
          <p14:tracePt t="7906" x="3054350" y="2921000"/>
          <p14:tracePt t="7922" x="3048000" y="2686050"/>
          <p14:tracePt t="7939" x="3079750" y="2514600"/>
          <p14:tracePt t="7957" x="3168650" y="2317750"/>
          <p14:tracePt t="7972" x="3200400" y="2266950"/>
          <p14:tracePt t="7989" x="3346450" y="2095500"/>
          <p14:tracePt t="8006" x="3486150" y="1981200"/>
          <p14:tracePt t="8022" x="3708400" y="1847850"/>
          <p14:tracePt t="8039" x="3968750" y="1708150"/>
          <p14:tracePt t="8056" x="4216400" y="1581150"/>
          <p14:tracePt t="8072" x="4375150" y="1498600"/>
          <p14:tracePt t="8089" x="4495800" y="1435100"/>
          <p14:tracePt t="8106" x="4597400" y="1384300"/>
          <p14:tracePt t="8122" x="4724400" y="1314450"/>
          <p14:tracePt t="8139" x="4889500" y="1238250"/>
          <p14:tracePt t="8146" x="4984750" y="1200150"/>
          <p14:tracePt t="8157" x="5200650" y="1123950"/>
          <p14:tracePt t="8172" x="5289550" y="1098550"/>
          <p14:tracePt t="8189" x="5505450" y="1035050"/>
          <p14:tracePt t="8206" x="5651500" y="984250"/>
          <p14:tracePt t="8222" x="5861050" y="920750"/>
          <p14:tracePt t="8239" x="6153150" y="844550"/>
          <p14:tracePt t="8256" x="6438900" y="781050"/>
          <p14:tracePt t="8273" x="6654800" y="749300"/>
          <p14:tracePt t="8289" x="6832600" y="730250"/>
          <p14:tracePt t="8306" x="7004050" y="730250"/>
          <p14:tracePt t="8322" x="7213600" y="730250"/>
          <p14:tracePt t="8339" x="7493000" y="774700"/>
          <p14:tracePt t="8356" x="7956550" y="927100"/>
          <p14:tracePt t="8373" x="8235950" y="1073150"/>
          <p14:tracePt t="8389" x="8477250" y="1231900"/>
          <p14:tracePt t="8406" x="8724900" y="1428750"/>
          <p14:tracePt t="8422" x="8978900" y="1619250"/>
          <p14:tracePt t="8439" x="9207500" y="1784350"/>
          <p14:tracePt t="8456" x="9353550" y="1885950"/>
          <p14:tracePt t="8472" x="9448800" y="1962150"/>
          <p14:tracePt t="8489" x="9505950" y="2012950"/>
          <p14:tracePt t="8506" x="9556750" y="2101850"/>
          <p14:tracePt t="8522" x="9594850" y="2222500"/>
          <p14:tracePt t="8539" x="9658350" y="2419350"/>
          <p14:tracePt t="8556" x="9734550" y="2692400"/>
          <p14:tracePt t="8572" x="9804400" y="2933700"/>
          <p14:tracePt t="8589" x="9861550" y="3213100"/>
          <p14:tracePt t="8605" x="9874250" y="3359150"/>
          <p14:tracePt t="8622" x="9874250" y="3479800"/>
          <p14:tracePt t="8639" x="9861550" y="3613150"/>
          <p14:tracePt t="8656" x="9810750" y="3752850"/>
          <p14:tracePt t="8672" x="9740900" y="3879850"/>
          <p14:tracePt t="8689" x="9690100" y="3962400"/>
          <p14:tracePt t="8706" x="9652000" y="4025900"/>
          <p14:tracePt t="8722" x="9613900" y="4076700"/>
          <p14:tracePt t="8741" x="9512300" y="4165600"/>
          <p14:tracePt t="8757" x="9410700" y="4229100"/>
          <p14:tracePt t="8773" x="9296400" y="4286250"/>
          <p14:tracePt t="8789" x="9163050" y="4343400"/>
          <p14:tracePt t="8806" x="8985250" y="4381500"/>
          <p14:tracePt t="8822" x="8731250" y="4438650"/>
          <p14:tracePt t="8839" x="8439150" y="4470400"/>
          <p14:tracePt t="8856" x="8153400" y="4489450"/>
          <p14:tracePt t="8872" x="7829550" y="4508500"/>
          <p14:tracePt t="8889" x="7480300" y="4527550"/>
          <p14:tracePt t="8905" x="7124700" y="4546600"/>
          <p14:tracePt t="8922" x="6794500" y="4584700"/>
          <p14:tracePt t="8939" x="6502400" y="4622800"/>
          <p14:tracePt t="8957" x="6045200" y="4641850"/>
          <p14:tracePt t="8972" x="5873750" y="4641850"/>
          <p14:tracePt t="8989" x="5283200" y="4641850"/>
          <p14:tracePt t="9006" x="4870450" y="4641850"/>
          <p14:tracePt t="9022" x="4470400" y="4641850"/>
          <p14:tracePt t="9039" x="4108450" y="4641850"/>
          <p14:tracePt t="9056" x="3759200" y="4641850"/>
          <p14:tracePt t="9072" x="3397250" y="4597400"/>
          <p14:tracePt t="9089" x="3086100" y="4540250"/>
          <p14:tracePt t="9106" x="2787650" y="4457700"/>
          <p14:tracePt t="9122" x="2571750" y="4375150"/>
          <p14:tracePt t="9139" x="2362200" y="4241800"/>
          <p14:tracePt t="9147" x="2254250" y="4165600"/>
          <p14:tracePt t="9156" x="2019300" y="3975100"/>
          <p14:tracePt t="9172" x="1911350" y="3873500"/>
          <p14:tracePt t="9189" x="1644650" y="3600450"/>
          <p14:tracePt t="9206" x="1549400" y="3454400"/>
          <p14:tracePt t="9222" x="1504950" y="3302000"/>
          <p14:tracePt t="9239" x="1517650" y="3111500"/>
          <p14:tracePt t="9256" x="1619250" y="2889250"/>
          <p14:tracePt t="9273" x="1765300" y="2692400"/>
          <p14:tracePt t="9289" x="1930400" y="2527300"/>
          <p14:tracePt t="9306" x="2127250" y="2368550"/>
          <p14:tracePt t="9322" x="2400300" y="2197100"/>
          <p14:tracePt t="9339" x="2724150" y="2006600"/>
          <p14:tracePt t="9356" x="3181350" y="1733550"/>
          <p14:tracePt t="9372" x="3314700" y="1670050"/>
          <p14:tracePt t="9389" x="3613150" y="1511300"/>
          <p14:tracePt t="9406" x="3765550" y="1441450"/>
          <p14:tracePt t="9422" x="3917950" y="1371600"/>
          <p14:tracePt t="9439" x="4070350" y="1295400"/>
          <p14:tracePt t="9456" x="4241800" y="1238250"/>
          <p14:tracePt t="9472" x="4438650" y="1168400"/>
          <p14:tracePt t="9489" x="4667250" y="1092200"/>
          <p14:tracePt t="9506" x="5016500" y="996950"/>
          <p14:tracePt t="9522" x="5118100" y="977900"/>
          <p14:tracePt t="9539" x="5410200" y="920750"/>
          <p14:tracePt t="9556" x="5645150" y="869950"/>
          <p14:tracePt t="9572" x="5861050" y="838200"/>
          <p14:tracePt t="9589" x="6045200" y="825500"/>
          <p14:tracePt t="9606" x="6229350" y="819150"/>
          <p14:tracePt t="9622" x="6426200" y="819150"/>
          <p14:tracePt t="9639" x="6673850" y="819150"/>
          <p14:tracePt t="9645" x="6800850" y="831850"/>
          <p14:tracePt t="9656" x="6921500" y="838200"/>
          <p14:tracePt t="9672" x="7169150" y="844550"/>
          <p14:tracePt t="9689" x="7423150" y="863600"/>
          <p14:tracePt t="9706" x="7804150" y="920750"/>
          <p14:tracePt t="9722" x="7912100" y="965200"/>
          <p14:tracePt t="9739" x="8204200" y="1155700"/>
          <p14:tracePt t="9757" x="8375650" y="1301750"/>
          <p14:tracePt t="9772" x="8458200" y="1428750"/>
          <p14:tracePt t="9789" x="8489950" y="1536700"/>
          <p14:tracePt t="9806" x="8426450" y="1663700"/>
          <p14:tracePt t="9822" x="8261350" y="1784350"/>
          <p14:tracePt t="9839" x="8045450" y="1911350"/>
          <p14:tracePt t="9856" x="7747000" y="2051050"/>
          <p14:tracePt t="9872" x="7429500" y="2171700"/>
          <p14:tracePt t="9889" x="7112000" y="2279650"/>
          <p14:tracePt t="9906" x="6750050" y="2387600"/>
          <p14:tracePt t="9922" x="6673850" y="2400300"/>
          <p14:tracePt t="9939" x="6508750" y="2413000"/>
          <p14:tracePt t="9956" x="6407150" y="2413000"/>
          <p14:tracePt t="9972" x="6305550" y="2419350"/>
          <p14:tracePt t="9989" x="6203950" y="2419350"/>
          <p14:tracePt t="10006" x="6108700" y="2419350"/>
          <p14:tracePt t="10022" x="6007100" y="2419350"/>
          <p14:tracePt t="10039" x="5886450" y="2419350"/>
          <p14:tracePt t="10056" x="5721350" y="2419350"/>
          <p14:tracePt t="10072" x="5454650" y="2400300"/>
          <p14:tracePt t="10089" x="5187950" y="2381250"/>
          <p14:tracePt t="10107" x="4876800" y="2381250"/>
          <p14:tracePt t="10123" x="4749800" y="2381250"/>
          <p14:tracePt t="10139" x="4660900" y="2381250"/>
          <p14:tracePt t="10156" x="4603750" y="2381250"/>
          <p14:tracePt t="10174" x="4540250" y="2381250"/>
          <p14:tracePt t="10189" x="4470400" y="2381250"/>
          <p14:tracePt t="10206" x="4406900" y="2381250"/>
          <p14:tracePt t="10222" x="4381500" y="2381250"/>
          <p14:tracePt t="10280" x="4381500" y="2374900"/>
          <p14:tracePt t="10289" x="4381500" y="2362200"/>
          <p14:tracePt t="10307" x="4470400" y="2279650"/>
          <p14:tracePt t="10322" x="4495800" y="2260600"/>
          <p14:tracePt t="10339" x="4622800" y="2209800"/>
          <p14:tracePt t="10356" x="4775200" y="2171700"/>
          <p14:tracePt t="10372" x="5029200" y="2139950"/>
          <p14:tracePt t="10389" x="5372100" y="2095500"/>
          <p14:tracePt t="10406" x="5708650" y="2076450"/>
          <p14:tracePt t="10422" x="5943600" y="2063750"/>
          <p14:tracePt t="10439" x="6083300" y="2063750"/>
          <p14:tracePt t="10456" x="6203950" y="2063750"/>
          <p14:tracePt t="10472" x="6311900" y="2063750"/>
          <p14:tracePt t="10489" x="6432550" y="2063750"/>
          <p14:tracePt t="10506" x="6616700" y="2063750"/>
          <p14:tracePt t="10522" x="6680200" y="2063750"/>
          <p14:tracePt t="10539" x="6832600" y="2063750"/>
          <p14:tracePt t="10556" x="6959600" y="2063750"/>
          <p14:tracePt t="10573" x="7099300" y="2070100"/>
          <p14:tracePt t="10589" x="7258050" y="2089150"/>
          <p14:tracePt t="10606" x="7391400" y="2114550"/>
          <p14:tracePt t="10622" x="7480300" y="2120900"/>
          <p14:tracePt t="10639" x="7537450" y="2133600"/>
          <p14:tracePt t="10645" x="7556500" y="2139950"/>
          <p14:tracePt t="10656" x="7575550" y="2139950"/>
          <p14:tracePt t="10673" x="7626350" y="2139950"/>
          <p14:tracePt t="10690" x="7753350" y="2139950"/>
          <p14:tracePt t="10706" x="7994650" y="2139950"/>
          <p14:tracePt t="10722" x="8070850" y="2139950"/>
          <p14:tracePt t="10739" x="8235950" y="2127250"/>
          <p14:tracePt t="10756" x="8286750" y="2120900"/>
          <p14:tracePt t="10774" x="8337550" y="2108200"/>
          <p14:tracePt t="10789" x="8382000" y="2101850"/>
          <p14:tracePt t="10806" x="8426450" y="2076450"/>
          <p14:tracePt t="10822" x="8445500" y="2070100"/>
          <p14:tracePt t="10839" x="8464550" y="2057400"/>
          <p14:tracePt t="10856" x="8483600" y="2051050"/>
          <p14:tracePt t="10873" x="8496300" y="2038350"/>
          <p14:tracePt t="10889" x="8528050" y="2025650"/>
          <p14:tracePt t="10907" x="8585200" y="2000250"/>
          <p14:tracePt t="10922" x="8597900" y="1993900"/>
          <p14:tracePt t="10939" x="8610600" y="1987550"/>
          <p14:tracePt t="11067" x="8610600" y="1993900"/>
          <p14:tracePt t="11075" x="8597900" y="2006600"/>
          <p14:tracePt t="11088" x="8566150" y="2032000"/>
          <p14:tracePt t="11106" x="8394700" y="2159000"/>
          <p14:tracePt t="11122" x="8235950" y="2266950"/>
          <p14:tracePt t="11139" x="8115300" y="2355850"/>
          <p14:tracePt t="11155" x="8007350" y="2413000"/>
          <p14:tracePt t="11172" x="7861300" y="2470150"/>
          <p14:tracePt t="11191" x="7620000" y="2552700"/>
          <p14:tracePt t="11206" x="7258050" y="2667000"/>
          <p14:tracePt t="11222" x="6807200" y="2813050"/>
          <p14:tracePt t="11239" x="6369050" y="2971800"/>
          <p14:tracePt t="11256" x="5905500" y="3181350"/>
          <p14:tracePt t="11272" x="5441950" y="3371850"/>
          <p14:tracePt t="11289" x="4959350" y="3625850"/>
          <p14:tracePt t="11307" x="4133850" y="4070350"/>
          <p14:tracePt t="11322" x="3860800" y="4203700"/>
          <p14:tracePt t="11339" x="3098800" y="4660900"/>
          <p14:tracePt t="11356" x="2673350" y="4914900"/>
          <p14:tracePt t="11373" x="2336800" y="5092700"/>
          <p14:tracePt t="11390" x="2057400" y="5238750"/>
          <p14:tracePt t="11406" x="1854200" y="5359400"/>
          <p14:tracePt t="11422" x="1695450" y="5461000"/>
          <p14:tracePt t="11439" x="1549400" y="5581650"/>
          <p14:tracePt t="11456" x="1409700" y="5702300"/>
          <p14:tracePt t="11472" x="1289050" y="5816600"/>
          <p14:tracePt t="11489" x="1187450" y="5911850"/>
          <p14:tracePt t="11506" x="1111250" y="5975350"/>
          <p14:tracePt t="11522" x="1066800" y="6019800"/>
          <p14:tracePt t="11539" x="1041400" y="6032500"/>
          <p14:tracePt t="11556" x="1016000" y="6045200"/>
          <p14:tracePt t="11572" x="990600" y="6064250"/>
          <p14:tracePt t="11590" x="958850" y="6076950"/>
          <p14:tracePt t="11606" x="933450" y="6089650"/>
          <p14:tracePt t="11623" x="927100" y="6089650"/>
          <p14:tracePt t="11723" x="933450" y="6089650"/>
          <p14:tracePt t="11739" x="971550" y="6064250"/>
          <p14:tracePt t="11755" x="1016000" y="6045200"/>
          <p14:tracePt t="11772" x="1054100" y="6032500"/>
          <p14:tracePt t="11789" x="1092200" y="6013450"/>
          <p14:tracePt t="11822" x="1098550" y="6007100"/>
          <p14:tracePt t="11839" x="1117600" y="6000750"/>
          <p14:tracePt t="11855" x="1136650" y="5994400"/>
          <p14:tracePt t="11872" x="1162050" y="5981700"/>
          <p14:tracePt t="11889" x="1181100" y="5969000"/>
          <p14:tracePt t="11905" x="1187450" y="5969000"/>
          <p14:tracePt t="11939" x="1193800" y="5962650"/>
          <p14:tracePt t="11956" x="1200150" y="5962650"/>
          <p14:tracePt t="11972" x="1219200" y="5956300"/>
          <p14:tracePt t="11990" x="1238250" y="5949950"/>
          <p14:tracePt t="12006" x="1263650" y="5937250"/>
          <p14:tracePt t="12022" x="1282700" y="5930900"/>
          <p14:tracePt t="12041" x="1327150" y="5911850"/>
          <p14:tracePt t="12056" x="1365250" y="5911850"/>
          <p14:tracePt t="12072" x="1384300" y="5911850"/>
          <p14:tracePt t="12089" x="1466850" y="5899150"/>
          <p14:tracePt t="12106" x="1517650" y="5886450"/>
          <p14:tracePt t="12122" x="1581150" y="5880100"/>
          <p14:tracePt t="12139" x="1676400" y="5873750"/>
          <p14:tracePt t="12145" x="1733550" y="5867400"/>
          <p14:tracePt t="12155" x="1803400" y="5861050"/>
          <p14:tracePt t="12172" x="1949450" y="5848350"/>
          <p14:tracePt t="12189" x="2101850" y="5848350"/>
          <p14:tracePt t="12206" x="2235200" y="5848350"/>
          <p14:tracePt t="12222" x="2343150" y="5848350"/>
          <p14:tracePt t="12239" x="2438400" y="5842000"/>
          <p14:tracePt t="12255" x="2540000" y="5842000"/>
          <p14:tracePt t="12272" x="2660650" y="5842000"/>
          <p14:tracePt t="12289" x="2844800" y="5842000"/>
          <p14:tracePt t="12306" x="2959100" y="5842000"/>
          <p14:tracePt t="12322" x="3060700" y="5842000"/>
          <p14:tracePt t="12339" x="3168650" y="5842000"/>
          <p14:tracePt t="12356" x="3289300" y="5842000"/>
          <p14:tracePt t="12373" x="3422650" y="5842000"/>
          <p14:tracePt t="12389" x="3562350" y="5842000"/>
          <p14:tracePt t="12407" x="3721100" y="5829300"/>
          <p14:tracePt t="12422" x="3867150" y="5829300"/>
          <p14:tracePt t="12439" x="4006850" y="5822950"/>
          <p14:tracePt t="12456" x="4235450" y="5816600"/>
          <p14:tracePt t="12472" x="4318000" y="5810250"/>
          <p14:tracePt t="12490" x="4597400" y="5784850"/>
          <p14:tracePt t="12506" x="4781550" y="5772150"/>
          <p14:tracePt t="12522" x="4959350" y="5772150"/>
          <p14:tracePt t="12539" x="5124450" y="5772150"/>
          <p14:tracePt t="12556" x="5283200" y="5772150"/>
          <p14:tracePt t="12572" x="5435600" y="5772150"/>
          <p14:tracePt t="12589" x="5581650" y="5772150"/>
          <p14:tracePt t="12606" x="5689600" y="5759450"/>
          <p14:tracePt t="12622" x="5797550" y="5746750"/>
          <p14:tracePt t="12639" x="5892800" y="5734050"/>
          <p14:tracePt t="12644" x="5949950" y="5727700"/>
          <p14:tracePt t="12656" x="6076950" y="5715000"/>
          <p14:tracePt t="12672" x="6153150" y="5708650"/>
          <p14:tracePt t="12689" x="6388100" y="5708650"/>
          <p14:tracePt t="12706" x="6559550" y="5702300"/>
          <p14:tracePt t="12722" x="6731000" y="5689600"/>
          <p14:tracePt t="12739" x="6896100" y="5676900"/>
          <p14:tracePt t="12756" x="7080250" y="5676900"/>
          <p14:tracePt t="12772" x="7289800" y="5676900"/>
          <p14:tracePt t="12789" x="7620000" y="5676900"/>
          <p14:tracePt t="12806" x="8001000" y="5676900"/>
          <p14:tracePt t="12822" x="8324850" y="5676900"/>
          <p14:tracePt t="12839" x="8540750" y="5676900"/>
          <p14:tracePt t="12857" x="8724900" y="5676900"/>
          <p14:tracePt t="12872" x="8769350" y="5676900"/>
          <p14:tracePt t="12889" x="8864600" y="5676900"/>
          <p14:tracePt t="12906" x="8909050" y="5676900"/>
          <p14:tracePt t="12922" x="8947150" y="5676900"/>
          <p14:tracePt t="12939" x="8966200" y="5676900"/>
          <p14:tracePt t="12956" x="8991600" y="5676900"/>
          <p14:tracePt t="12972" x="9004300" y="5676900"/>
          <p14:tracePt t="12989" x="9036050" y="5676900"/>
          <p14:tracePt t="13007" x="9105900" y="5676900"/>
          <p14:tracePt t="13022" x="9194800" y="5689600"/>
          <p14:tracePt t="13041" x="9296400" y="5702300"/>
          <p14:tracePt t="13072" x="9302750" y="5708650"/>
          <p14:tracePt t="13089" x="9309100" y="5708650"/>
          <p14:tracePt t="13377" x="9315450" y="5708650"/>
          <p14:tracePt t="13388" x="9315450" y="5715000"/>
          <p14:tracePt t="13405" x="9277350" y="5721350"/>
          <p14:tracePt t="13423" x="9232900" y="5734050"/>
          <p14:tracePt t="13439" x="9207500" y="5740400"/>
          <p14:tracePt t="13456" x="9201150" y="5746750"/>
          <p14:tracePt t="13472" x="9175750" y="5759450"/>
          <p14:tracePt t="13489" x="9175750" y="5765800"/>
          <p14:tracePt t="14102" x="9175750" y="5759450"/>
          <p14:tracePt t="14110" x="9175750" y="5753100"/>
          <p14:tracePt t="14122" x="9175750" y="5746750"/>
          <p14:tracePt t="14168" x="9175750" y="5740400"/>
          <p14:tracePt t="14550" x="9175750" y="5734050"/>
        </p14:tracePtLst>
      </p14:laserTraceLst>
    </p:ext>
    <p:ext uri="{E180D4A7-C9FB-4DFB-919C-405C955672EB}">
      <p14:showEvtLst xmlns:p14="http://schemas.microsoft.com/office/powerpoint/2010/main">
        <p14:playEvt time="18" objId="24"/>
        <p14:stopEvt time="15454" objId="2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40C9285-0675-44F0-80CA-2C8BF7AD3055}"/>
              </a:ext>
            </a:extLst>
          </p:cNvPr>
          <p:cNvSpPr txBox="1"/>
          <p:nvPr/>
        </p:nvSpPr>
        <p:spPr>
          <a:xfrm>
            <a:off x="162116" y="641013"/>
            <a:ext cx="4376291" cy="338554"/>
          </a:xfrm>
          <a:prstGeom prst="rect">
            <a:avLst/>
          </a:prstGeom>
          <a:noFill/>
        </p:spPr>
        <p:txBody>
          <a:bodyPr wrap="square">
            <a:spAutoFit/>
          </a:bodyPr>
          <a:lstStyle/>
          <a:p>
            <a:pPr algn="ctr"/>
            <a:r>
              <a:rPr lang="ja-JP" altLang="en-US" sz="1600" dirty="0"/>
              <a:t>生成された日本人女性顔画像のサンプル</a:t>
            </a:r>
          </a:p>
        </p:txBody>
      </p:sp>
      <p:sp>
        <p:nvSpPr>
          <p:cNvPr id="12" name="テキスト ボックス 11">
            <a:extLst>
              <a:ext uri="{FF2B5EF4-FFF2-40B4-BE49-F238E27FC236}">
                <a16:creationId xmlns:a16="http://schemas.microsoft.com/office/drawing/2014/main" id="{32BB076B-2E31-4F5E-9094-7C4D7E6BB1B9}"/>
              </a:ext>
            </a:extLst>
          </p:cNvPr>
          <p:cNvSpPr txBox="1"/>
          <p:nvPr/>
        </p:nvSpPr>
        <p:spPr>
          <a:xfrm>
            <a:off x="4538407" y="1010980"/>
            <a:ext cx="7057975" cy="1938992"/>
          </a:xfrm>
          <a:prstGeom prst="rect">
            <a:avLst/>
          </a:prstGeom>
          <a:noFill/>
        </p:spPr>
        <p:txBody>
          <a:bodyPr wrap="square">
            <a:spAutoFit/>
          </a:bodyPr>
          <a:lstStyle/>
          <a:p>
            <a:r>
              <a:rPr kumimoji="1" lang="ja-JP" altLang="en-US" sz="2400" dirty="0"/>
              <a:t>生成された顔画像は</a:t>
            </a:r>
            <a:r>
              <a:rPr kumimoji="1" lang="en-US" altLang="ja-JP" sz="2400" dirty="0"/>
              <a:t>, </a:t>
            </a:r>
          </a:p>
          <a:p>
            <a:r>
              <a:rPr kumimoji="1" lang="ja-JP" altLang="en-US" sz="2400" dirty="0"/>
              <a:t>・日本人的な特徴を備えている</a:t>
            </a:r>
            <a:endParaRPr kumimoji="1" lang="en-US" altLang="ja-JP" sz="2400" dirty="0"/>
          </a:p>
          <a:p>
            <a:r>
              <a:rPr lang="ja-JP" altLang="en-US" sz="2400" dirty="0"/>
              <a:t>・様々な表情を有する自然な顔画像である</a:t>
            </a:r>
            <a:endParaRPr lang="en-US" altLang="ja-JP" sz="2400" dirty="0"/>
          </a:p>
          <a:p>
            <a:r>
              <a:rPr lang="ja-JP" altLang="en-US" sz="2400" dirty="0"/>
              <a:t>ことから</a:t>
            </a:r>
            <a:r>
              <a:rPr lang="en-US" altLang="ja-JP" sz="2400" dirty="0"/>
              <a:t>,</a:t>
            </a:r>
            <a:r>
              <a:rPr lang="ja-JP" altLang="en-US" sz="2400" dirty="0"/>
              <a:t> 本手法を利用することで高品質な日本人顔データベースの作成が可能となると考えられる</a:t>
            </a:r>
            <a:r>
              <a:rPr lang="en-US" altLang="ja-JP" sz="2400" dirty="0"/>
              <a:t>.</a:t>
            </a:r>
          </a:p>
        </p:txBody>
      </p:sp>
      <p:sp>
        <p:nvSpPr>
          <p:cNvPr id="13" name="テキスト ボックス 12">
            <a:extLst>
              <a:ext uri="{FF2B5EF4-FFF2-40B4-BE49-F238E27FC236}">
                <a16:creationId xmlns:a16="http://schemas.microsoft.com/office/drawing/2014/main" id="{84780024-5B44-45A2-89CE-3821780DBEF9}"/>
              </a:ext>
            </a:extLst>
          </p:cNvPr>
          <p:cNvSpPr txBox="1"/>
          <p:nvPr/>
        </p:nvSpPr>
        <p:spPr>
          <a:xfrm>
            <a:off x="4535812" y="4496127"/>
            <a:ext cx="7469437" cy="1569660"/>
          </a:xfrm>
          <a:prstGeom prst="rect">
            <a:avLst/>
          </a:prstGeom>
          <a:noFill/>
        </p:spPr>
        <p:txBody>
          <a:bodyPr wrap="square">
            <a:spAutoFit/>
          </a:bodyPr>
          <a:lstStyle/>
          <a:p>
            <a:pPr>
              <a:defRPr/>
            </a:pPr>
            <a:r>
              <a:rPr lang="ja-JP" altLang="en-US" sz="3200" dirty="0"/>
              <a:t>実際には存在しない顔画像が生成されるため</a:t>
            </a:r>
            <a:r>
              <a:rPr lang="en-US" altLang="ja-JP" sz="3200" dirty="0"/>
              <a:t>, </a:t>
            </a:r>
            <a:r>
              <a:rPr lang="ja-JP" altLang="en-US" sz="3200" b="1" dirty="0"/>
              <a:t>肖像権確保の問題が回避できる</a:t>
            </a:r>
            <a:r>
              <a:rPr lang="ja-JP" altLang="en-US" sz="3200" dirty="0"/>
              <a:t>ことが</a:t>
            </a:r>
            <a:r>
              <a:rPr lang="en-US" altLang="ja-JP" sz="3200" dirty="0"/>
              <a:t>, </a:t>
            </a:r>
            <a:r>
              <a:rPr lang="ja-JP" altLang="en-US" sz="3200" dirty="0"/>
              <a:t> 本手法の大きな利点である</a:t>
            </a:r>
            <a:r>
              <a:rPr lang="en-US" altLang="ja-JP" sz="3200" dirty="0"/>
              <a:t>.</a:t>
            </a:r>
            <a:endParaRPr kumimoji="1" lang="ja-JP" altLang="en-US" sz="3200" dirty="0"/>
          </a:p>
        </p:txBody>
      </p:sp>
      <p:sp>
        <p:nvSpPr>
          <p:cNvPr id="14" name="テキスト ボックス 13">
            <a:extLst>
              <a:ext uri="{FF2B5EF4-FFF2-40B4-BE49-F238E27FC236}">
                <a16:creationId xmlns:a16="http://schemas.microsoft.com/office/drawing/2014/main" id="{E2D25679-2EE6-4CCE-ABF0-6ADFF437B352}"/>
              </a:ext>
            </a:extLst>
          </p:cNvPr>
          <p:cNvSpPr txBox="1"/>
          <p:nvPr/>
        </p:nvSpPr>
        <p:spPr>
          <a:xfrm>
            <a:off x="0" y="86380"/>
            <a:ext cx="12192000" cy="523220"/>
          </a:xfrm>
          <a:prstGeom prst="rect">
            <a:avLst/>
          </a:prstGeom>
          <a:solidFill>
            <a:schemeClr val="bg1"/>
          </a:solidFill>
          <a:ln>
            <a:solidFill>
              <a:schemeClr val="bg1"/>
            </a:solidFill>
          </a:ln>
        </p:spPr>
        <p:txBody>
          <a:bodyPr wrap="square">
            <a:spAutoFit/>
          </a:bodyPr>
          <a:lstStyle/>
          <a:p>
            <a:pPr algn="ctr"/>
            <a:r>
              <a:rPr kumimoji="1" lang="ja-JP" altLang="en-US" sz="2800" b="1" u="sng" dirty="0"/>
              <a:t>結果と考察</a:t>
            </a:r>
            <a:r>
              <a:rPr kumimoji="1" lang="en-US" altLang="ja-JP" sz="2800" b="1" u="sng" dirty="0"/>
              <a:t>(2/2)</a:t>
            </a:r>
          </a:p>
        </p:txBody>
      </p:sp>
      <p:grpSp>
        <p:nvGrpSpPr>
          <p:cNvPr id="24" name="グループ化 23">
            <a:extLst>
              <a:ext uri="{FF2B5EF4-FFF2-40B4-BE49-F238E27FC236}">
                <a16:creationId xmlns:a16="http://schemas.microsoft.com/office/drawing/2014/main" id="{FBD846D8-ABE1-43AB-8DAA-F7C7A9B73144}"/>
              </a:ext>
            </a:extLst>
          </p:cNvPr>
          <p:cNvGrpSpPr/>
          <p:nvPr/>
        </p:nvGrpSpPr>
        <p:grpSpPr>
          <a:xfrm>
            <a:off x="927251" y="1011920"/>
            <a:ext cx="2846026" cy="5692048"/>
            <a:chOff x="15956657" y="12443306"/>
            <a:chExt cx="3492384" cy="6984765"/>
          </a:xfrm>
        </p:grpSpPr>
        <p:pic>
          <p:nvPicPr>
            <p:cNvPr id="25" name="図 24">
              <a:extLst>
                <a:ext uri="{FF2B5EF4-FFF2-40B4-BE49-F238E27FC236}">
                  <a16:creationId xmlns:a16="http://schemas.microsoft.com/office/drawing/2014/main" id="{834E4649-8512-488F-A47C-DDEB6053135D}"/>
                </a:ext>
              </a:extLst>
            </p:cNvPr>
            <p:cNvPicPr>
              <a:picLocks noChangeAspect="1"/>
            </p:cNvPicPr>
            <p:nvPr/>
          </p:nvPicPr>
          <p:blipFill>
            <a:blip r:embed="rId8"/>
            <a:stretch>
              <a:fillRect/>
            </a:stretch>
          </p:blipFill>
          <p:spPr>
            <a:xfrm>
              <a:off x="15956661" y="12443306"/>
              <a:ext cx="1746190" cy="1746190"/>
            </a:xfrm>
            <a:prstGeom prst="rect">
              <a:avLst/>
            </a:prstGeom>
          </p:spPr>
        </p:pic>
        <p:pic>
          <p:nvPicPr>
            <p:cNvPr id="26" name="図 25">
              <a:extLst>
                <a:ext uri="{FF2B5EF4-FFF2-40B4-BE49-F238E27FC236}">
                  <a16:creationId xmlns:a16="http://schemas.microsoft.com/office/drawing/2014/main" id="{D1D8AFDE-1087-4A46-94D7-38A952AA8884}"/>
                </a:ext>
              </a:extLst>
            </p:cNvPr>
            <p:cNvPicPr>
              <a:picLocks noChangeAspect="1"/>
            </p:cNvPicPr>
            <p:nvPr/>
          </p:nvPicPr>
          <p:blipFill>
            <a:blip r:embed="rId9"/>
            <a:stretch>
              <a:fillRect/>
            </a:stretch>
          </p:blipFill>
          <p:spPr>
            <a:xfrm>
              <a:off x="15956658" y="15935692"/>
              <a:ext cx="1746190" cy="1746190"/>
            </a:xfrm>
            <a:prstGeom prst="rect">
              <a:avLst/>
            </a:prstGeom>
          </p:spPr>
        </p:pic>
        <p:pic>
          <p:nvPicPr>
            <p:cNvPr id="27" name="図 26">
              <a:extLst>
                <a:ext uri="{FF2B5EF4-FFF2-40B4-BE49-F238E27FC236}">
                  <a16:creationId xmlns:a16="http://schemas.microsoft.com/office/drawing/2014/main" id="{F1C8F9CD-198B-465D-8FB5-05E3767E60E0}"/>
                </a:ext>
              </a:extLst>
            </p:cNvPr>
            <p:cNvPicPr>
              <a:picLocks noChangeAspect="1"/>
            </p:cNvPicPr>
            <p:nvPr/>
          </p:nvPicPr>
          <p:blipFill>
            <a:blip r:embed="rId10"/>
            <a:stretch>
              <a:fillRect/>
            </a:stretch>
          </p:blipFill>
          <p:spPr>
            <a:xfrm>
              <a:off x="15956657" y="17681881"/>
              <a:ext cx="1746190" cy="1746190"/>
            </a:xfrm>
            <a:prstGeom prst="rect">
              <a:avLst/>
            </a:prstGeom>
          </p:spPr>
        </p:pic>
        <p:pic>
          <p:nvPicPr>
            <p:cNvPr id="28" name="図 27">
              <a:extLst>
                <a:ext uri="{FF2B5EF4-FFF2-40B4-BE49-F238E27FC236}">
                  <a16:creationId xmlns:a16="http://schemas.microsoft.com/office/drawing/2014/main" id="{8266AEAE-5C34-408E-B589-1C4A47920539}"/>
                </a:ext>
              </a:extLst>
            </p:cNvPr>
            <p:cNvPicPr>
              <a:picLocks noChangeAspect="1"/>
            </p:cNvPicPr>
            <p:nvPr/>
          </p:nvPicPr>
          <p:blipFill>
            <a:blip r:embed="rId11"/>
            <a:stretch>
              <a:fillRect/>
            </a:stretch>
          </p:blipFill>
          <p:spPr>
            <a:xfrm>
              <a:off x="17702848" y="15935692"/>
              <a:ext cx="1746190" cy="1746190"/>
            </a:xfrm>
            <a:prstGeom prst="rect">
              <a:avLst/>
            </a:prstGeom>
          </p:spPr>
        </p:pic>
        <p:pic>
          <p:nvPicPr>
            <p:cNvPr id="29" name="図 28">
              <a:extLst>
                <a:ext uri="{FF2B5EF4-FFF2-40B4-BE49-F238E27FC236}">
                  <a16:creationId xmlns:a16="http://schemas.microsoft.com/office/drawing/2014/main" id="{A9301DB8-298E-4A39-8F4C-97E2DADB84C1}"/>
                </a:ext>
              </a:extLst>
            </p:cNvPr>
            <p:cNvPicPr>
              <a:picLocks noChangeAspect="1"/>
            </p:cNvPicPr>
            <p:nvPr/>
          </p:nvPicPr>
          <p:blipFill>
            <a:blip r:embed="rId12"/>
            <a:stretch>
              <a:fillRect/>
            </a:stretch>
          </p:blipFill>
          <p:spPr>
            <a:xfrm>
              <a:off x="17702851" y="12443307"/>
              <a:ext cx="1746190" cy="1746190"/>
            </a:xfrm>
            <a:prstGeom prst="rect">
              <a:avLst/>
            </a:prstGeom>
          </p:spPr>
        </p:pic>
        <p:pic>
          <p:nvPicPr>
            <p:cNvPr id="30" name="図 29">
              <a:extLst>
                <a:ext uri="{FF2B5EF4-FFF2-40B4-BE49-F238E27FC236}">
                  <a16:creationId xmlns:a16="http://schemas.microsoft.com/office/drawing/2014/main" id="{DB1B4E3F-8884-497B-952B-1677C64B4E4F}"/>
                </a:ext>
              </a:extLst>
            </p:cNvPr>
            <p:cNvPicPr>
              <a:picLocks noChangeAspect="1"/>
            </p:cNvPicPr>
            <p:nvPr/>
          </p:nvPicPr>
          <p:blipFill>
            <a:blip r:embed="rId13"/>
            <a:stretch>
              <a:fillRect/>
            </a:stretch>
          </p:blipFill>
          <p:spPr>
            <a:xfrm>
              <a:off x="17702848" y="17681881"/>
              <a:ext cx="1746190" cy="1746190"/>
            </a:xfrm>
            <a:prstGeom prst="rect">
              <a:avLst/>
            </a:prstGeom>
          </p:spPr>
        </p:pic>
        <p:pic>
          <p:nvPicPr>
            <p:cNvPr id="31" name="図 30">
              <a:extLst>
                <a:ext uri="{FF2B5EF4-FFF2-40B4-BE49-F238E27FC236}">
                  <a16:creationId xmlns:a16="http://schemas.microsoft.com/office/drawing/2014/main" id="{4AA8FE85-1163-45F9-92E0-BA88D7697AA6}"/>
                </a:ext>
              </a:extLst>
            </p:cNvPr>
            <p:cNvPicPr>
              <a:picLocks noChangeAspect="1"/>
            </p:cNvPicPr>
            <p:nvPr/>
          </p:nvPicPr>
          <p:blipFill>
            <a:blip r:embed="rId14"/>
            <a:stretch>
              <a:fillRect/>
            </a:stretch>
          </p:blipFill>
          <p:spPr>
            <a:xfrm>
              <a:off x="17702851" y="14189503"/>
              <a:ext cx="1746190" cy="1746190"/>
            </a:xfrm>
            <a:prstGeom prst="rect">
              <a:avLst/>
            </a:prstGeom>
          </p:spPr>
        </p:pic>
        <p:pic>
          <p:nvPicPr>
            <p:cNvPr id="32" name="図 31">
              <a:extLst>
                <a:ext uri="{FF2B5EF4-FFF2-40B4-BE49-F238E27FC236}">
                  <a16:creationId xmlns:a16="http://schemas.microsoft.com/office/drawing/2014/main" id="{834DE72D-898B-4F50-AC0C-17D04CEF4955}"/>
                </a:ext>
              </a:extLst>
            </p:cNvPr>
            <p:cNvPicPr>
              <a:picLocks noChangeAspect="1"/>
            </p:cNvPicPr>
            <p:nvPr/>
          </p:nvPicPr>
          <p:blipFill>
            <a:blip r:embed="rId15"/>
            <a:stretch>
              <a:fillRect/>
            </a:stretch>
          </p:blipFill>
          <p:spPr>
            <a:xfrm>
              <a:off x="15956660" y="14189502"/>
              <a:ext cx="1746190" cy="1746190"/>
            </a:xfrm>
            <a:prstGeom prst="rect">
              <a:avLst/>
            </a:prstGeom>
          </p:spPr>
        </p:pic>
      </p:grpSp>
      <p:pic>
        <p:nvPicPr>
          <p:cNvPr id="7" name="録音したサウンド">
            <a:hlinkClick r:id="" action="ppaction://media"/>
            <a:extLst>
              <a:ext uri="{FF2B5EF4-FFF2-40B4-BE49-F238E27FC236}">
                <a16:creationId xmlns:a16="http://schemas.microsoft.com/office/drawing/2014/main" id="{448309D0-A1AD-424B-862C-5731AC48D0F8}"/>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10303696" y="194849"/>
            <a:ext cx="609600" cy="609600"/>
          </a:xfrm>
          <a:prstGeom prst="rect">
            <a:avLst/>
          </a:prstGeom>
        </p:spPr>
      </p:pic>
      <p:pic>
        <p:nvPicPr>
          <p:cNvPr id="9" name="録音したサウンド">
            <a:hlinkClick r:id="" action="ppaction://media"/>
            <a:extLst>
              <a:ext uri="{FF2B5EF4-FFF2-40B4-BE49-F238E27FC236}">
                <a16:creationId xmlns:a16="http://schemas.microsoft.com/office/drawing/2014/main" id="{9DDB736E-BB97-4854-97A0-4728ABFAD08F}"/>
              </a:ext>
            </a:extLst>
          </p:cNvPr>
          <p:cNvPicPr>
            <a:picLocks noChangeAspect="1"/>
          </p:cNvPicPr>
          <p:nvPr>
            <a:audioFile r:link="rId4"/>
            <p:extLst>
              <p:ext uri="{DAA4B4D4-6D71-4841-9C94-3DE7FCFB9230}">
                <p14:media xmlns:p14="http://schemas.microsoft.com/office/powerpoint/2010/main" r:embed="rId3"/>
              </p:ext>
            </p:extLst>
          </p:nvPr>
        </p:nvPicPr>
        <p:blipFill>
          <a:blip r:embed="rId16"/>
          <a:stretch>
            <a:fillRect/>
          </a:stretch>
        </p:blipFill>
        <p:spPr>
          <a:xfrm>
            <a:off x="11395649" y="86380"/>
            <a:ext cx="609600" cy="609600"/>
          </a:xfrm>
          <a:prstGeom prst="rect">
            <a:avLst/>
          </a:prstGeom>
        </p:spPr>
      </p:pic>
      <p:pic>
        <p:nvPicPr>
          <p:cNvPr id="16" name="オーディオ 15">
            <a:hlinkClick r:id="" action="ppaction://media"/>
            <a:extLst>
              <a:ext uri="{FF2B5EF4-FFF2-40B4-BE49-F238E27FC236}">
                <a16:creationId xmlns:a16="http://schemas.microsoft.com/office/drawing/2014/main" id="{5D88918E-FB52-4A1F-B62C-EBB004F6DE95}"/>
              </a:ext>
            </a:extLst>
          </p:cNvPr>
          <p:cNvPicPr>
            <a:picLocks noChangeAspect="1"/>
          </p:cNvPicPr>
          <p:nvPr>
            <a:audioFile r:link="rId6"/>
            <p:extLst>
              <p:ext uri="{DAA4B4D4-6D71-4841-9C94-3DE7FCFB9230}">
                <p14:media xmlns:p14="http://schemas.microsoft.com/office/powerpoint/2010/main" r:embed="rId5"/>
              </p:ext>
            </p:extLst>
          </p:nvPr>
        </p:nvPicPr>
        <p:blipFill>
          <a:blip r:embed="rId1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6127959"/>
      </p:ext>
    </p:extLst>
  </p:cSld>
  <p:clrMapOvr>
    <a:masterClrMapping/>
  </p:clrMapOvr>
  <mc:AlternateContent xmlns:mc="http://schemas.openxmlformats.org/markup-compatibility/2006">
    <mc:Choice xmlns:p14="http://schemas.microsoft.com/office/powerpoint/2010/main" Requires="p14">
      <p:transition spd="slow" p14:dur="2000" advTm="26530"/>
    </mc:Choice>
    <mc:Fallback>
      <p:transition spd="slow" advTm="26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4038" fill="hold"/>
                                        <p:tgtEl>
                                          <p:spTgt spid="7"/>
                                        </p:tgtEl>
                                      </p:cBhvr>
                                    </p:cmd>
                                  </p:childTnLst>
                                </p:cTn>
                              </p:par>
                            </p:childTnLst>
                          </p:cTn>
                        </p:par>
                        <p:par>
                          <p:cTn id="10" fill="hold">
                            <p:stCondLst>
                              <p:cond delay="14038"/>
                            </p:stCondLst>
                            <p:childTnLst>
                              <p:par>
                                <p:cTn id="11" presetID="1" presetClass="mediacall" presetSubtype="0" fill="hold" nodeType="afterEffect">
                                  <p:stCondLst>
                                    <p:cond delay="0"/>
                                  </p:stCondLst>
                                  <p:childTnLst>
                                    <p:cmd type="call" cmd="playFrom(0.0)">
                                      <p:cBhvr>
                                        <p:cTn id="12" dur="1153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7"/>
                </p:tgtEl>
              </p:cMediaNode>
            </p:audio>
            <p:audio>
              <p:cMediaNode vol="80000" showWhenStopped="0">
                <p:cTn id="14" fill="hold" display="0">
                  <p:stCondLst>
                    <p:cond delay="indefinite"/>
                  </p:stCondLst>
                  <p:endCondLst>
                    <p:cond evt="onStopAudio" delay="0">
                      <p:tgtEl>
                        <p:sldTgt/>
                      </p:tgtEl>
                    </p:cond>
                  </p:endCondLst>
                </p:cTn>
                <p:tgtEl>
                  <p:spTgt spid="9"/>
                </p:tgtEl>
              </p:cMediaNode>
            </p:audio>
            <p:audio isNarration="1">
              <p:cMediaNode vol="80000" showWhenStopped="0">
                <p:cTn id="15" fill="hold" display="0">
                  <p:stCondLst>
                    <p:cond delay="indefinite"/>
                  </p:stCondLst>
                  <p:endCondLst>
                    <p:cond evt="onStopAudio" delay="0">
                      <p:tgtEl>
                        <p:sldTgt/>
                      </p:tgtEl>
                    </p:cond>
                  </p:endCondLst>
                </p:cTn>
                <p:tgtEl>
                  <p:spTgt spid="16"/>
                </p:tgtEl>
              </p:cMediaNode>
            </p:audio>
          </p:childTnLst>
        </p:cTn>
      </p:par>
    </p:tnLst>
  </p:timing>
  <p:extLst>
    <p:ext uri="{3A86A75C-4F4B-4683-9AE1-C65F6400EC91}">
      <p14:laserTraceLst xmlns:p14="http://schemas.microsoft.com/office/powerpoint/2010/main">
        <p14:tracePtLst>
          <p14:tracePt t="384" x="9163050" y="5734050"/>
          <p14:tracePt t="400" x="9036050" y="5734050"/>
          <p14:tracePt t="418" x="8858250" y="5708650"/>
          <p14:tracePt t="433" x="8801100" y="5676900"/>
          <p14:tracePt t="449" x="8693150" y="5600700"/>
          <p14:tracePt t="466" x="8528050" y="5435600"/>
          <p14:tracePt t="484" x="8343900" y="5257800"/>
          <p14:tracePt t="500" x="8013700" y="5010150"/>
          <p14:tracePt t="517" x="7518400" y="4711700"/>
          <p14:tracePt t="534" x="7004050" y="4394200"/>
          <p14:tracePt t="550" x="6578600" y="4102100"/>
          <p14:tracePt t="566" x="6242050" y="3841750"/>
          <p14:tracePt t="583" x="5943600" y="3568700"/>
          <p14:tracePt t="600" x="5727700" y="3340100"/>
          <p14:tracePt t="617" x="5568950" y="3187700"/>
          <p14:tracePt t="634" x="5454650" y="3086100"/>
          <p14:tracePt t="650" x="5448300" y="3073400"/>
          <p14:tracePt t="667" x="5467350" y="3073400"/>
          <p14:tracePt t="1050" x="5448300" y="3067050"/>
          <p14:tracePt t="1067" x="5441950" y="3048000"/>
          <p14:tracePt t="1084" x="5416550" y="2997200"/>
          <p14:tracePt t="1101" x="5397500" y="2971800"/>
          <p14:tracePt t="1117" x="5391150" y="2952750"/>
          <p14:tracePt t="1134" x="5384800" y="2940050"/>
          <p14:tracePt t="1150" x="5372100" y="2927350"/>
          <p14:tracePt t="1167" x="5365750" y="2914650"/>
          <p14:tracePt t="1184" x="5346700" y="2882900"/>
          <p14:tracePt t="1200" x="5334000" y="2832100"/>
          <p14:tracePt t="1217" x="5308600" y="2768600"/>
          <p14:tracePt t="1235" x="5289550" y="2724150"/>
          <p14:tracePt t="1250" x="5276850" y="2698750"/>
          <p14:tracePt t="1267" x="5213350" y="2584450"/>
          <p14:tracePt t="1284" x="5175250" y="2520950"/>
          <p14:tracePt t="1301" x="5137150" y="2444750"/>
          <p14:tracePt t="1317" x="5099050" y="2374900"/>
          <p14:tracePt t="1334" x="5060950" y="2298700"/>
          <p14:tracePt t="1350" x="5022850" y="2222500"/>
          <p14:tracePt t="1367" x="4991100" y="2165350"/>
          <p14:tracePt t="1384" x="4972050" y="2114550"/>
          <p14:tracePt t="1400" x="4959350" y="2070100"/>
          <p14:tracePt t="1417" x="4953000" y="2006600"/>
          <p14:tracePt t="1434" x="4927600" y="1911350"/>
          <p14:tracePt t="1450" x="4921250" y="1885950"/>
          <p14:tracePt t="1467" x="4902200" y="1860550"/>
          <p14:tracePt t="1484" x="4902200" y="1854200"/>
          <p14:tracePt t="1501" x="4902200" y="1841500"/>
          <p14:tracePt t="1517" x="4902200" y="1822450"/>
          <p14:tracePt t="1533" x="4902200" y="1797050"/>
          <p14:tracePt t="1550" x="4902200" y="1778000"/>
          <p14:tracePt t="1635" x="4902200" y="1765300"/>
          <p14:tracePt t="2133" x="4902200" y="1758950"/>
          <p14:tracePt t="2150" x="4914900" y="1758950"/>
          <p14:tracePt t="2168" x="4940300" y="1771650"/>
          <p14:tracePt t="2184" x="4984750" y="1784350"/>
          <p14:tracePt t="2200" x="4991100" y="1784350"/>
          <p14:tracePt t="2217" x="5010150" y="1784350"/>
          <p14:tracePt t="2250" x="5029200" y="1797050"/>
          <p14:tracePt t="2267" x="5060950" y="1797050"/>
          <p14:tracePt t="2284" x="5130800" y="1803400"/>
          <p14:tracePt t="2300" x="5226050" y="1809750"/>
          <p14:tracePt t="2318" x="5321300" y="1809750"/>
          <p14:tracePt t="2334" x="5378450" y="1809750"/>
          <p14:tracePt t="2700" x="5372100" y="1809750"/>
          <p14:tracePt t="2718" x="5340350" y="1809750"/>
          <p14:tracePt t="2734" x="5314950" y="1809750"/>
          <p14:tracePt t="2750" x="5302250" y="1809750"/>
          <p14:tracePt t="2767" x="5283200" y="1809750"/>
          <p14:tracePt t="2784" x="5251450" y="1809750"/>
          <p14:tracePt t="2801" x="5219700" y="1809750"/>
          <p14:tracePt t="2817" x="5207000" y="1809750"/>
          <p14:tracePt t="2985" x="5245100" y="1809750"/>
          <p14:tracePt t="3000" x="5270500" y="1809750"/>
          <p14:tracePt t="3017" x="5346700" y="1809750"/>
          <p14:tracePt t="3034" x="5422900" y="1809750"/>
          <p14:tracePt t="3051" x="5518150" y="1809750"/>
          <p14:tracePt t="3067" x="5619750" y="1809750"/>
          <p14:tracePt t="3083" x="5721350" y="1809750"/>
          <p14:tracePt t="3100" x="5816600" y="1809750"/>
          <p14:tracePt t="3117" x="5911850" y="1809750"/>
          <p14:tracePt t="3134" x="6019800" y="1809750"/>
          <p14:tracePt t="3150" x="6140450" y="1809750"/>
          <p14:tracePt t="3167" x="6261100" y="1822450"/>
          <p14:tracePt t="3184" x="6451600" y="1835150"/>
          <p14:tracePt t="3200" x="6521450" y="1835150"/>
          <p14:tracePt t="3217" x="6756400" y="1854200"/>
          <p14:tracePt t="3234" x="6940550" y="1854200"/>
          <p14:tracePt t="3250" x="7181850" y="1854200"/>
          <p14:tracePt t="3267" x="7429500" y="1860550"/>
          <p14:tracePt t="3284" x="7607300" y="1860550"/>
          <p14:tracePt t="3300" x="7766050" y="1860550"/>
          <p14:tracePt t="3317" x="7880350" y="1860550"/>
          <p14:tracePt t="3335" x="7975600" y="1860550"/>
          <p14:tracePt t="3350" x="8051800" y="1860550"/>
          <p14:tracePt t="3367" x="8108950" y="1860550"/>
          <p14:tracePt t="3384" x="8147050" y="1860550"/>
          <p14:tracePt t="3400" x="8153400" y="1860550"/>
          <p14:tracePt t="3417" x="8204200" y="1860550"/>
          <p14:tracePt t="3434" x="8255000" y="1860550"/>
          <p14:tracePt t="3450" x="8305800" y="1860550"/>
          <p14:tracePt t="3468" x="8413750" y="1860550"/>
          <p14:tracePt t="3484" x="8578850" y="1860550"/>
          <p14:tracePt t="3500" x="8750300" y="1860550"/>
          <p14:tracePt t="3517" x="8902700" y="1854200"/>
          <p14:tracePt t="3534" x="9017000" y="1847850"/>
          <p14:tracePt t="3550" x="9061450" y="1847850"/>
          <p14:tracePt t="3567" x="9074150" y="1841500"/>
          <p14:tracePt t="3700" x="9048750" y="1841500"/>
          <p14:tracePt t="3717" x="8978900" y="1841500"/>
          <p14:tracePt t="3734" x="8858250" y="1841500"/>
          <p14:tracePt t="3750" x="8724900" y="1841500"/>
          <p14:tracePt t="3767" x="8591550" y="1841500"/>
          <p14:tracePt t="3785" x="8388350" y="1841500"/>
          <p14:tracePt t="3800" x="8312150" y="1841500"/>
          <p14:tracePt t="3817" x="8077200" y="1841500"/>
          <p14:tracePt t="3834" x="7931150" y="1841500"/>
          <p14:tracePt t="3850" x="7823200" y="1841500"/>
          <p14:tracePt t="3867" x="7721600" y="1841500"/>
          <p14:tracePt t="3883" x="7626350" y="1841500"/>
          <p14:tracePt t="3900" x="7499350" y="1841500"/>
          <p14:tracePt t="3917" x="7346950" y="1847850"/>
          <p14:tracePt t="3934" x="7194550" y="1860550"/>
          <p14:tracePt t="3950" x="7042150" y="1866900"/>
          <p14:tracePt t="3967" x="6838950" y="1873250"/>
          <p14:tracePt t="3983" x="6705600" y="1873250"/>
          <p14:tracePt t="4000" x="6540500" y="1873250"/>
          <p14:tracePt t="4017" x="6375400" y="1873250"/>
          <p14:tracePt t="4034" x="6197600" y="1873250"/>
          <p14:tracePt t="4050" x="6032500" y="1873250"/>
          <p14:tracePt t="4067" x="5899150" y="1873250"/>
          <p14:tracePt t="4073" x="5829300" y="1873250"/>
          <p14:tracePt t="4083" x="5772150" y="1873250"/>
          <p14:tracePt t="4100" x="5645150" y="1873250"/>
          <p14:tracePt t="4117" x="5492750" y="1873250"/>
          <p14:tracePt t="4134" x="5257800" y="1873250"/>
          <p14:tracePt t="4150" x="5187950" y="1873250"/>
          <p14:tracePt t="4167" x="5054600" y="1873250"/>
          <p14:tracePt t="4184" x="5035550" y="1873250"/>
          <p14:tracePt t="4350" x="5067300" y="1873250"/>
          <p14:tracePt t="4367" x="5162550" y="1873250"/>
          <p14:tracePt t="4383" x="5257800" y="1873250"/>
          <p14:tracePt t="4400" x="5397500" y="1873250"/>
          <p14:tracePt t="4417" x="5588000" y="1873250"/>
          <p14:tracePt t="4434" x="5848350" y="1873250"/>
          <p14:tracePt t="4450" x="6159500" y="1873250"/>
          <p14:tracePt t="4467" x="6438900" y="1873250"/>
          <p14:tracePt t="4484" x="6699250" y="1873250"/>
          <p14:tracePt t="4500" x="6915150" y="1866900"/>
          <p14:tracePt t="4517" x="7105650" y="1847850"/>
          <p14:tracePt t="4534" x="7404100" y="1847850"/>
          <p14:tracePt t="4551" x="7594600" y="1847850"/>
          <p14:tracePt t="4567" x="7772400" y="1847850"/>
          <p14:tracePt t="4583" x="7918450" y="1847850"/>
          <p14:tracePt t="4600" x="8026400" y="1835150"/>
          <p14:tracePt t="4617" x="8121650" y="1828800"/>
          <p14:tracePt t="4633" x="8216900" y="1828800"/>
          <p14:tracePt t="4650" x="8299450" y="1828800"/>
          <p14:tracePt t="4667" x="8369300" y="1828800"/>
          <p14:tracePt t="4684" x="8401050" y="1828800"/>
          <p14:tracePt t="4700" x="8413750" y="1828800"/>
          <p14:tracePt t="4717" x="8439150" y="1816100"/>
          <p14:tracePt t="4733" x="8470900" y="1809750"/>
          <p14:tracePt t="4750" x="8528050" y="1809750"/>
          <p14:tracePt t="4766" x="8597900" y="1803400"/>
          <p14:tracePt t="4783" x="8648700" y="1797050"/>
          <p14:tracePt t="4800" x="8699500" y="1790700"/>
          <p14:tracePt t="4817" x="8724900" y="1784350"/>
          <p14:tracePt t="4834" x="8731250" y="1784350"/>
          <p14:tracePt t="4850" x="8737600" y="1784350"/>
          <p14:tracePt t="5067" x="8724900" y="1784350"/>
          <p14:tracePt t="5084" x="8686800" y="1784350"/>
          <p14:tracePt t="5100" x="8629650" y="1790700"/>
          <p14:tracePt t="5117" x="8540750" y="1816100"/>
          <p14:tracePt t="5134" x="8305800" y="1873250"/>
          <p14:tracePt t="5150" x="8191500" y="1885950"/>
          <p14:tracePt t="5167" x="7848600" y="1949450"/>
          <p14:tracePt t="5184" x="7632700" y="1974850"/>
          <p14:tracePt t="5200" x="7454900" y="2000250"/>
          <p14:tracePt t="5217" x="7289800" y="2012950"/>
          <p14:tracePt t="5234" x="7124700" y="2019300"/>
          <p14:tracePt t="5250" x="6953250" y="2025650"/>
          <p14:tracePt t="5267" x="6788150" y="2032000"/>
          <p14:tracePt t="5284" x="6629400" y="2044700"/>
          <p14:tracePt t="5300" x="6477000" y="2044700"/>
          <p14:tracePt t="5317" x="6337300" y="2044700"/>
          <p14:tracePt t="5334" x="6153150" y="2044700"/>
          <p14:tracePt t="5350" x="6102350" y="2044700"/>
          <p14:tracePt t="5367" x="5956300" y="2044700"/>
          <p14:tracePt t="5383" x="5854700" y="2051050"/>
          <p14:tracePt t="5400" x="5746750" y="2057400"/>
          <p14:tracePt t="5417" x="5619750" y="2057400"/>
          <p14:tracePt t="5434" x="5499100" y="2063750"/>
          <p14:tracePt t="5451" x="5403850" y="2070100"/>
          <p14:tracePt t="5468" x="5314950" y="2076450"/>
          <p14:tracePt t="5484" x="5245100" y="2082800"/>
          <p14:tracePt t="5500" x="5162550" y="2089150"/>
          <p14:tracePt t="5517" x="5080000" y="2089150"/>
          <p14:tracePt t="5534" x="4978400" y="2108200"/>
          <p14:tracePt t="5550" x="4959350" y="2108200"/>
          <p14:tracePt t="5567" x="4946650" y="2108200"/>
          <p14:tracePt t="5600" x="4927600" y="2108200"/>
          <p14:tracePt t="5617" x="4908550" y="2114550"/>
          <p14:tracePt t="5633" x="4883150" y="2120900"/>
          <p14:tracePt t="5650" x="4857750" y="2127250"/>
          <p14:tracePt t="5667" x="4838700" y="2133600"/>
          <p14:tracePt t="5800" x="4870450" y="2139950"/>
          <p14:tracePt t="5817" x="4959350" y="2139950"/>
          <p14:tracePt t="5833" x="5124450" y="2139950"/>
          <p14:tracePt t="5850" x="5334000" y="2139950"/>
          <p14:tracePt t="5867" x="5543550" y="2139950"/>
          <p14:tracePt t="5883" x="5759450" y="2146300"/>
          <p14:tracePt t="5900" x="5994400" y="2159000"/>
          <p14:tracePt t="5917" x="6273800" y="2171700"/>
          <p14:tracePt t="5935" x="6743700" y="2171700"/>
          <p14:tracePt t="5950" x="6889750" y="2178050"/>
          <p14:tracePt t="5968" x="7232650" y="2178050"/>
          <p14:tracePt t="5984" x="7454900" y="2197100"/>
          <p14:tracePt t="6001" x="7639050" y="2209800"/>
          <p14:tracePt t="6016" x="7823200" y="2222500"/>
          <p14:tracePt t="6034" x="8001000" y="2228850"/>
          <p14:tracePt t="6050" x="8147050" y="2228850"/>
          <p14:tracePt t="6067" x="8280400" y="2228850"/>
          <p14:tracePt t="6072" x="8337550" y="2228850"/>
          <p14:tracePt t="6083" x="8401050" y="2228850"/>
          <p14:tracePt t="6100" x="8528050" y="2228850"/>
          <p14:tracePt t="6117" x="8661400" y="2228850"/>
          <p14:tracePt t="6134" x="8915400" y="2228850"/>
          <p14:tracePt t="6150" x="9004300" y="2228850"/>
          <p14:tracePt t="6168" x="9290050" y="2222500"/>
          <p14:tracePt t="6184" x="9505950" y="2216150"/>
          <p14:tracePt t="6200" x="9677400" y="2216150"/>
          <p14:tracePt t="6217" x="9848850" y="2216150"/>
          <p14:tracePt t="6234" x="10001250" y="2216150"/>
          <p14:tracePt t="6250" x="10134600" y="2216150"/>
          <p14:tracePt t="6267" x="10242550" y="2209800"/>
          <p14:tracePt t="6284" x="10312400" y="2197100"/>
          <p14:tracePt t="6317" x="10337800" y="2190750"/>
          <p14:tracePt t="6333" x="10344150" y="2190750"/>
          <p14:tracePt t="6350" x="10375900" y="2184400"/>
          <p14:tracePt t="6367" x="10401300" y="2178050"/>
          <p14:tracePt t="6383" x="10407650" y="2171700"/>
          <p14:tracePt t="6567" x="10407650" y="2165350"/>
          <p14:tracePt t="6583" x="10394950" y="2165350"/>
          <p14:tracePt t="6600" x="10350500" y="2165350"/>
          <p14:tracePt t="6617" x="10255250" y="2165350"/>
          <p14:tracePt t="6633" x="10115550" y="2165350"/>
          <p14:tracePt t="6650" x="9944100" y="2165350"/>
          <p14:tracePt t="6667" x="9753600" y="2165350"/>
          <p14:tracePt t="6684" x="9455150" y="2165350"/>
          <p14:tracePt t="6700" x="9359900" y="2165350"/>
          <p14:tracePt t="6717" x="9118600" y="2165350"/>
          <p14:tracePt t="6734" x="8991600" y="2165350"/>
          <p14:tracePt t="6750" x="8864600" y="2165350"/>
          <p14:tracePt t="6767" x="8737600" y="2165350"/>
          <p14:tracePt t="6785" x="8585200" y="2165350"/>
          <p14:tracePt t="6800" x="8426450" y="2165350"/>
          <p14:tracePt t="6817" x="8267700" y="2165350"/>
          <p14:tracePt t="6834" x="8096250" y="2165350"/>
          <p14:tracePt t="6850" x="7937500" y="2178050"/>
          <p14:tracePt t="6867" x="7778750" y="2184400"/>
          <p14:tracePt t="6884" x="7524750" y="2190750"/>
          <p14:tracePt t="6900" x="7442200" y="2190750"/>
          <p14:tracePt t="6917" x="7169150" y="2190750"/>
          <p14:tracePt t="6934" x="6985000" y="2197100"/>
          <p14:tracePt t="6950" x="6826250" y="2203450"/>
          <p14:tracePt t="6967" x="6654800" y="2203450"/>
          <p14:tracePt t="6984" x="6496050" y="2203450"/>
          <p14:tracePt t="7000" x="6343650" y="2203450"/>
          <p14:tracePt t="7017" x="6197600" y="2203450"/>
          <p14:tracePt t="7034" x="6045200" y="2203450"/>
          <p14:tracePt t="7050" x="5886450" y="2203450"/>
          <p14:tracePt t="7067" x="5715000" y="2203450"/>
          <p14:tracePt t="7072" x="5638800" y="2203450"/>
          <p14:tracePt t="7084" x="5486400" y="2203450"/>
          <p14:tracePt t="7100" x="5422900" y="2203450"/>
          <p14:tracePt t="7117" x="5251450" y="2203450"/>
          <p14:tracePt t="7134" x="5168900" y="2203450"/>
          <p14:tracePt t="7150" x="5080000" y="2203450"/>
          <p14:tracePt t="7167" x="4997450" y="2203450"/>
          <p14:tracePt t="7185" x="4933950" y="2203450"/>
          <p14:tracePt t="7201" x="4902200" y="2203450"/>
          <p14:tracePt t="7217" x="4895850" y="2203450"/>
          <p14:tracePt t="7234" x="4889500" y="2203450"/>
          <p14:tracePt t="7400" x="4908550" y="2203450"/>
          <p14:tracePt t="7417" x="4933950" y="2197100"/>
          <p14:tracePt t="7433" x="4984750" y="2178050"/>
          <p14:tracePt t="7450" x="5048250" y="2159000"/>
          <p14:tracePt t="7469" x="5175250" y="2139950"/>
          <p14:tracePt t="7484" x="5295900" y="2127250"/>
          <p14:tracePt t="7500" x="5365750" y="2120900"/>
          <p14:tracePt t="7517" x="5575300" y="2120900"/>
          <p14:tracePt t="7534" x="5695950" y="2120900"/>
          <p14:tracePt t="7550" x="5797550" y="2120900"/>
          <p14:tracePt t="7567" x="5880100" y="2120900"/>
          <p14:tracePt t="7584" x="5962650" y="2120900"/>
          <p14:tracePt t="7600" x="6051550" y="2120900"/>
          <p14:tracePt t="7617" x="6165850" y="2120900"/>
          <p14:tracePt t="7633" x="6311900" y="2120900"/>
          <p14:tracePt t="7650" x="6489700" y="2114550"/>
          <p14:tracePt t="7667" x="6686550" y="2114550"/>
          <p14:tracePt t="7684" x="7042150" y="2101850"/>
          <p14:tracePt t="7700" x="7258050" y="2089150"/>
          <p14:tracePt t="7717" x="7435850" y="2089150"/>
          <p14:tracePt t="7734" x="7600950" y="2089150"/>
          <p14:tracePt t="7750" x="7753350" y="2089150"/>
          <p14:tracePt t="7767" x="7905750" y="2089150"/>
          <p14:tracePt t="7784" x="8083550" y="2089150"/>
          <p14:tracePt t="7800" x="8267700" y="2089150"/>
          <p14:tracePt t="7817" x="8451850" y="2089150"/>
          <p14:tracePt t="7833" x="8636000" y="2089150"/>
          <p14:tracePt t="7850" x="8839200" y="2089150"/>
          <p14:tracePt t="7867" x="9067800" y="2089150"/>
          <p14:tracePt t="7884" x="9436100" y="2089150"/>
          <p14:tracePt t="7900" x="9537700" y="2089150"/>
          <p14:tracePt t="7917" x="9766300" y="2089150"/>
          <p14:tracePt t="7933" x="9867900" y="2089150"/>
          <p14:tracePt t="7950" x="9975850" y="2089150"/>
          <p14:tracePt t="7968" x="10121900" y="2089150"/>
          <p14:tracePt t="7984" x="10318750" y="2101850"/>
          <p14:tracePt t="8001" x="10572750" y="2127250"/>
          <p14:tracePt t="8017" x="10775950" y="2139950"/>
          <p14:tracePt t="8033" x="10915650" y="2152650"/>
          <p14:tracePt t="8050" x="10960100" y="2159000"/>
          <p14:tracePt t="8067" x="10979150" y="2159000"/>
          <p14:tracePt t="8350" x="10922000" y="2159000"/>
          <p14:tracePt t="8367" x="10814050" y="2159000"/>
          <p14:tracePt t="8383" x="10668000" y="2159000"/>
          <p14:tracePt t="8400" x="10496550" y="2159000"/>
          <p14:tracePt t="8417" x="10344150" y="2159000"/>
          <p14:tracePt t="8434" x="10229850" y="2159000"/>
          <p14:tracePt t="8450" x="10134600" y="2159000"/>
          <p14:tracePt t="8468" x="10007600" y="2159000"/>
          <p14:tracePt t="8485" x="9918700" y="2159000"/>
          <p14:tracePt t="8500" x="9886950" y="2159000"/>
          <p14:tracePt t="8517" x="9817100" y="2159000"/>
          <p14:tracePt t="8534" x="9759950" y="2159000"/>
          <p14:tracePt t="8550" x="9709150" y="2159000"/>
          <p14:tracePt t="8567" x="9626600" y="2159000"/>
          <p14:tracePt t="8573" x="9563100" y="2159000"/>
          <p14:tracePt t="8584" x="9505950" y="2159000"/>
          <p14:tracePt t="8600" x="9366250" y="2159000"/>
          <p14:tracePt t="8617" x="9213850" y="2159000"/>
          <p14:tracePt t="8634" x="8953500" y="2159000"/>
          <p14:tracePt t="8650" x="8858250" y="2159000"/>
          <p14:tracePt t="8666" x="8515350" y="2159000"/>
          <p14:tracePt t="8684" x="8235950" y="2159000"/>
          <p14:tracePt t="8700" x="7956550" y="2159000"/>
          <p14:tracePt t="8717" x="7715250" y="2159000"/>
          <p14:tracePt t="8734" x="7512050" y="2152650"/>
          <p14:tracePt t="8750" x="7359650" y="2139950"/>
          <p14:tracePt t="8767" x="7258050" y="2133600"/>
          <p14:tracePt t="8784" x="7194550" y="2133600"/>
          <p14:tracePt t="8800" x="7162800" y="2133600"/>
          <p14:tracePt t="8818" x="7118350" y="2133600"/>
          <p14:tracePt t="8834" x="7086600" y="2133600"/>
          <p14:tracePt t="8850" x="7067550" y="2133600"/>
          <p14:tracePt t="8867" x="7004050" y="2133600"/>
          <p14:tracePt t="8883" x="6921500" y="2133600"/>
          <p14:tracePt t="8900" x="6813550" y="2133600"/>
          <p14:tracePt t="8917" x="6667500" y="2133600"/>
          <p14:tracePt t="8934" x="6502400" y="2133600"/>
          <p14:tracePt t="8951" x="6318250" y="2133600"/>
          <p14:tracePt t="8968" x="6134100" y="2133600"/>
          <p14:tracePt t="8984" x="5949950" y="2133600"/>
          <p14:tracePt t="9000" x="5797550" y="2133600"/>
          <p14:tracePt t="9019" x="5613400" y="2133600"/>
          <p14:tracePt t="9035" x="5518150" y="2133600"/>
          <p14:tracePt t="9051" x="5480050" y="2133600"/>
          <p14:tracePt t="9067" x="5467350" y="2133600"/>
          <p14:tracePt t="9101" x="5461000" y="2133600"/>
          <p14:tracePt t="9133" x="5448300" y="2133600"/>
          <p14:tracePt t="9150" x="5435600" y="2133600"/>
          <p14:tracePt t="9167" x="5410200" y="2133600"/>
          <p14:tracePt t="9184" x="5391150" y="2133600"/>
          <p14:tracePt t="9200" x="5365750" y="2133600"/>
          <p14:tracePt t="9219" x="5327650" y="2133600"/>
          <p14:tracePt t="9234" x="5314950" y="2133600"/>
          <p14:tracePt t="9250" x="5308600" y="2133600"/>
          <p14:tracePt t="9267" x="5289550" y="2133600"/>
          <p14:tracePt t="9334" x="5283200" y="2133600"/>
          <p14:tracePt t="9484" x="5264150" y="2120900"/>
          <p14:tracePt t="9500" x="5238750" y="2108200"/>
          <p14:tracePt t="9517" x="5207000" y="2095500"/>
          <p14:tracePt t="9534" x="5194300" y="2095500"/>
          <p14:tracePt t="9951" x="5187950" y="2095500"/>
          <p14:tracePt t="9984" x="5181600" y="2095500"/>
          <p14:tracePt t="10000" x="5162550" y="2082800"/>
          <p14:tracePt t="10017" x="5130800" y="2070100"/>
          <p14:tracePt t="10035" x="5111750" y="2063750"/>
          <p14:tracePt t="10100" x="5105400" y="2063750"/>
          <p14:tracePt t="10117" x="5073650" y="2057400"/>
          <p14:tracePt t="10134" x="5048250" y="2057400"/>
          <p14:tracePt t="10150" x="5029200" y="2057400"/>
          <p14:tracePt t="10167" x="5010150" y="2057400"/>
          <p14:tracePt t="10184" x="5003800" y="2057400"/>
          <p14:tracePt t="10217" x="4991100" y="2057400"/>
          <p14:tracePt t="10235" x="4972050" y="2070100"/>
          <p14:tracePt t="10250" x="4959350" y="2101850"/>
          <p14:tracePt t="10267" x="4946650" y="2146300"/>
          <p14:tracePt t="10284" x="4908550" y="2254250"/>
          <p14:tracePt t="10300" x="4889500" y="2311400"/>
          <p14:tracePt t="10317" x="4762500" y="2508250"/>
          <p14:tracePt t="10333" x="4654550" y="2641600"/>
          <p14:tracePt t="10350" x="4540250" y="2762250"/>
          <p14:tracePt t="10367" x="4432300" y="2870200"/>
          <p14:tracePt t="10383" x="4337050" y="2978150"/>
          <p14:tracePt t="10400" x="4260850" y="3060700"/>
          <p14:tracePt t="10417" x="4203700" y="3136900"/>
          <p14:tracePt t="10434" x="4152900" y="3225800"/>
          <p14:tracePt t="10450" x="4089400" y="3308350"/>
          <p14:tracePt t="10469" x="4032250" y="3416300"/>
          <p14:tracePt t="10485" x="4013200" y="3454400"/>
          <p14:tracePt t="10500" x="4006850" y="3467100"/>
          <p14:tracePt t="10517" x="4006850" y="3498850"/>
          <p14:tracePt t="10534" x="3994150" y="3530600"/>
          <p14:tracePt t="10551" x="3968750" y="3581400"/>
          <p14:tracePt t="10567" x="3943350" y="3632200"/>
          <p14:tracePt t="10573" x="3937000" y="3663950"/>
          <p14:tracePt t="10583" x="3924300" y="3689350"/>
          <p14:tracePt t="10600" x="3905250" y="3746500"/>
          <p14:tracePt t="10617" x="3898900" y="3784600"/>
          <p14:tracePt t="10634" x="3898900" y="3873500"/>
          <p14:tracePt t="10650" x="3892550" y="3917950"/>
          <p14:tracePt t="10667" x="3873500" y="4032250"/>
          <p14:tracePt t="10684" x="3873500" y="4070350"/>
          <p14:tracePt t="10700" x="3873500" y="4108450"/>
          <p14:tracePt t="10717" x="3873500" y="4152900"/>
          <p14:tracePt t="10734" x="3873500" y="4191000"/>
          <p14:tracePt t="10750" x="3873500" y="4229100"/>
          <p14:tracePt t="10767" x="3873500" y="4254500"/>
          <p14:tracePt t="10784" x="3873500" y="4279900"/>
          <p14:tracePt t="10801" x="3873500" y="4305300"/>
          <p14:tracePt t="10817" x="3879850" y="4343400"/>
          <p14:tracePt t="10834" x="3892550" y="4381500"/>
          <p14:tracePt t="10851" x="3898900" y="4387850"/>
          <p14:tracePt t="15817" x="3911600" y="4394200"/>
          <p14:tracePt t="15884" x="3917950" y="4394200"/>
          <p14:tracePt t="15900" x="3930650" y="4394200"/>
          <p14:tracePt t="16000" x="3975100" y="4394200"/>
          <p14:tracePt t="16017" x="4013200" y="4394200"/>
          <p14:tracePt t="16034" x="4025900" y="4394200"/>
          <p14:tracePt t="16334" x="4032250" y="4394200"/>
          <p14:tracePt t="16750" x="4064000" y="4394200"/>
          <p14:tracePt t="16767" x="4083050" y="4394200"/>
          <p14:tracePt t="16784" x="4108450" y="4394200"/>
          <p14:tracePt t="16800" x="4127500" y="4394200"/>
          <p14:tracePt t="16817" x="4159250" y="4394200"/>
          <p14:tracePt t="16834" x="4178300" y="4394200"/>
          <p14:tracePt t="16850" x="4184650" y="4394200"/>
          <p14:tracePt t="16867" x="4197350" y="4394200"/>
          <p14:tracePt t="16917" x="4203700" y="4394200"/>
          <p14:tracePt t="16935" x="4216400" y="4394200"/>
          <p14:tracePt t="16950" x="4222750" y="4394200"/>
          <p14:tracePt t="18400" x="4229100" y="4394200"/>
          <p14:tracePt t="18550" x="4241800" y="4400550"/>
          <p14:tracePt t="18567" x="4305300" y="4457700"/>
          <p14:tracePt t="18584" x="4343400" y="4502150"/>
          <p14:tracePt t="18600" x="4368800" y="4527550"/>
          <p14:tracePt t="18617" x="4375150" y="4533900"/>
          <p14:tracePt t="18700" x="4381500" y="4552950"/>
          <p14:tracePt t="18717" x="4381500" y="4578350"/>
          <p14:tracePt t="18735" x="4381500" y="4629150"/>
          <p14:tracePt t="18750" x="4381500" y="4654550"/>
          <p14:tracePt t="18767" x="4381500" y="4724400"/>
          <p14:tracePt t="18784" x="4381500" y="4775200"/>
          <p14:tracePt t="18800" x="4381500" y="4819650"/>
          <p14:tracePt t="18817" x="4381500" y="4832350"/>
          <p14:tracePt t="18834" x="4381500" y="4838700"/>
          <p14:tracePt t="18867" x="4381500" y="4845050"/>
          <p14:tracePt t="19000" x="4381500" y="4851400"/>
          <p14:tracePt t="19185" x="4387850" y="4864100"/>
          <p14:tracePt t="19200" x="4387850" y="4870450"/>
          <p14:tracePt t="19217" x="4400550" y="4876800"/>
          <p14:tracePt t="19234" x="4406900" y="4876800"/>
          <p14:tracePt t="19317" x="4413250" y="4883150"/>
          <p14:tracePt t="19333" x="4425950" y="4883150"/>
          <p14:tracePt t="19350" x="4425950" y="4889500"/>
          <p14:tracePt t="19367" x="4432300" y="4889500"/>
          <p14:tracePt t="19384" x="4438650" y="4889500"/>
          <p14:tracePt t="19400" x="4445000" y="4889500"/>
          <p14:tracePt t="19417" x="4451350" y="4895850"/>
          <p14:tracePt t="19434" x="4464050" y="4902200"/>
          <p14:tracePt t="19451" x="4476750" y="4908550"/>
          <p14:tracePt t="19469" x="4502150" y="4921250"/>
          <p14:tracePt t="19485" x="4508500" y="4927600"/>
          <p14:tracePt t="19517" x="4533900" y="4940300"/>
          <p14:tracePt t="19534" x="4540250" y="4940300"/>
          <p14:tracePt t="19550" x="4565650" y="4953000"/>
          <p14:tracePt t="19567" x="4591050" y="4959350"/>
          <p14:tracePt t="19573" x="4597400" y="4959350"/>
          <p14:tracePt t="19585" x="4603750" y="4965700"/>
          <p14:tracePt t="19617" x="4616450" y="4965700"/>
          <p14:tracePt t="19633" x="4629150" y="4972050"/>
          <p14:tracePt t="19650" x="4648200" y="4978400"/>
          <p14:tracePt t="19667" x="4667250" y="4978400"/>
          <p14:tracePt t="19684" x="4679950" y="4984750"/>
          <p14:tracePt t="19701" x="4699000" y="4997450"/>
          <p14:tracePt t="19717" x="4737100" y="5003800"/>
          <p14:tracePt t="19734" x="4768850" y="5016500"/>
          <p14:tracePt t="19750" x="4787900" y="5022850"/>
          <p14:tracePt t="19817" x="4794250" y="5022850"/>
          <p14:tracePt t="19850" x="4806950" y="5022850"/>
          <p14:tracePt t="19967" x="4838700" y="5016500"/>
          <p14:tracePt t="19984" x="4870450" y="5010150"/>
          <p14:tracePt t="20000" x="4921250" y="4997450"/>
          <p14:tracePt t="20017" x="5003800" y="4984750"/>
          <p14:tracePt t="20034" x="5111750" y="4972050"/>
          <p14:tracePt t="20050" x="5207000" y="4959350"/>
          <p14:tracePt t="20067" x="5276850" y="4959350"/>
          <p14:tracePt t="20072" x="5308600" y="4953000"/>
          <p14:tracePt t="20084" x="5334000" y="4953000"/>
          <p14:tracePt t="20100" x="5391150" y="4953000"/>
          <p14:tracePt t="20117" x="5416550" y="4953000"/>
          <p14:tracePt t="20167" x="5435600" y="4953000"/>
          <p14:tracePt t="20185" x="5473700" y="4953000"/>
          <p14:tracePt t="20284" x="5435600" y="4965700"/>
          <p14:tracePt t="20300" x="5372100" y="4978400"/>
          <p14:tracePt t="20317" x="5245100" y="4991100"/>
          <p14:tracePt t="20333" x="5067300" y="4997450"/>
          <p14:tracePt t="20350" x="4876800" y="4997450"/>
          <p14:tracePt t="20367" x="4705350" y="4997450"/>
          <p14:tracePt t="20384" x="4476750" y="4997450"/>
          <p14:tracePt t="20400" x="4419600" y="4997450"/>
          <p14:tracePt t="20418" x="4324350" y="4997450"/>
          <p14:tracePt t="20434" x="4273550" y="4997450"/>
          <p14:tracePt t="20534" x="4267200" y="4997450"/>
          <p14:tracePt t="20567" x="4330700" y="4997450"/>
          <p14:tracePt t="20574" x="4387850" y="4997450"/>
          <p14:tracePt t="20584" x="4464050" y="4997450"/>
          <p14:tracePt t="20600" x="4673600" y="4997450"/>
          <p14:tracePt t="20617" x="4984750" y="4997450"/>
          <p14:tracePt t="20634" x="5568950" y="4997450"/>
          <p14:tracePt t="20651" x="5988050" y="5003800"/>
          <p14:tracePt t="20667" x="6305550" y="5022850"/>
          <p14:tracePt t="20684" x="6527800" y="5041900"/>
          <p14:tracePt t="20700" x="6692900" y="5048250"/>
          <p14:tracePt t="20717" x="6838950" y="5048250"/>
          <p14:tracePt t="20734" x="6953250" y="5048250"/>
          <p14:tracePt t="20750" x="7054850" y="5048250"/>
          <p14:tracePt t="20767" x="7169150" y="5048250"/>
          <p14:tracePt t="20783" x="7308850" y="5048250"/>
          <p14:tracePt t="20800" x="7486650" y="5048250"/>
          <p14:tracePt t="20817" x="7696200" y="5048250"/>
          <p14:tracePt t="20834" x="7918450" y="5048250"/>
          <p14:tracePt t="20850" x="8248650" y="5048250"/>
          <p14:tracePt t="20867" x="8648700" y="5048250"/>
          <p14:tracePt t="20884" x="9118600" y="5048250"/>
          <p14:tracePt t="20900" x="9169400" y="5048250"/>
          <p14:tracePt t="20917" x="9220200" y="5048250"/>
          <p14:tracePt t="20934" x="9251950" y="5048250"/>
          <p14:tracePt t="20950" x="9328150" y="5048250"/>
          <p14:tracePt t="20967" x="9455150" y="5048250"/>
          <p14:tracePt t="20984" x="9588500" y="5048250"/>
          <p14:tracePt t="21000" x="9690100" y="5048250"/>
          <p14:tracePt t="21017" x="9759950" y="5048250"/>
          <p14:tracePt t="21034" x="9848850" y="5048250"/>
          <p14:tracePt t="21050" x="9950450" y="5048250"/>
          <p14:tracePt t="21067" x="10077450" y="5048250"/>
          <p14:tracePt t="21073" x="10140950" y="5048250"/>
          <p14:tracePt t="21084" x="10267950" y="5048250"/>
          <p14:tracePt t="21100" x="10318750" y="5048250"/>
          <p14:tracePt t="21117" x="10433050" y="5048250"/>
          <p14:tracePt t="21134" x="10490200" y="5048250"/>
          <p14:tracePt t="21150" x="10560050" y="5048250"/>
          <p14:tracePt t="21167" x="10648950" y="5048250"/>
          <p14:tracePt t="21184" x="10718800" y="5048250"/>
          <p14:tracePt t="21202" x="10750550" y="5048250"/>
          <p14:tracePt t="21267" x="10712450" y="5048250"/>
          <p14:tracePt t="21284" x="10655300" y="5048250"/>
          <p14:tracePt t="21300" x="10553700" y="5048250"/>
          <p14:tracePt t="21317" x="10414000" y="5048250"/>
          <p14:tracePt t="21334" x="10052050" y="5048250"/>
          <p14:tracePt t="21350" x="9880600" y="5048250"/>
          <p14:tracePt t="21367" x="9518650" y="5048250"/>
          <p14:tracePt t="21384" x="8997950" y="5048250"/>
          <p14:tracePt t="21400" x="8858250" y="5048250"/>
          <p14:tracePt t="21417" x="8578850" y="5048250"/>
          <p14:tracePt t="21433" x="8420100" y="5048250"/>
          <p14:tracePt t="21450" x="8331200" y="5048250"/>
          <p14:tracePt t="21467" x="8089900" y="5048250"/>
          <p14:tracePt t="21484" x="7956550" y="5048250"/>
          <p14:tracePt t="21500" x="7810500" y="5048250"/>
          <p14:tracePt t="21517" x="7683500" y="5048250"/>
          <p14:tracePt t="21534" x="7550150" y="5048250"/>
          <p14:tracePt t="21550" x="7423150" y="5048250"/>
          <p14:tracePt t="21567" x="7321550" y="5048250"/>
          <p14:tracePt t="21573" x="7289800" y="5048250"/>
          <p14:tracePt t="21583" x="7251700" y="5048250"/>
          <p14:tracePt t="21600" x="7181850" y="5048250"/>
          <p14:tracePt t="21617" x="7092950" y="5048250"/>
          <p14:tracePt t="21634" x="6889750" y="5048250"/>
          <p14:tracePt t="21650" x="6819900" y="5048250"/>
          <p14:tracePt t="21667" x="6591300" y="5048250"/>
          <p14:tracePt t="21684" x="6457950" y="5048250"/>
          <p14:tracePt t="21700" x="6324600" y="5048250"/>
          <p14:tracePt t="21717" x="6210300" y="5048250"/>
          <p14:tracePt t="21734" x="6159500" y="5048250"/>
          <p14:tracePt t="21850" x="6178550" y="5048250"/>
          <p14:tracePt t="21867" x="6248400" y="5041900"/>
          <p14:tracePt t="21884" x="6502400" y="5041900"/>
          <p14:tracePt t="21900" x="6623050" y="5041900"/>
          <p14:tracePt t="21917" x="7143750" y="5041900"/>
          <p14:tracePt t="21934" x="7524750" y="5035550"/>
          <p14:tracePt t="21950" x="7893050" y="5022850"/>
          <p14:tracePt t="21967" x="8280400" y="5003800"/>
          <p14:tracePt t="21983" x="8686800" y="4984750"/>
          <p14:tracePt t="22000" x="9099550" y="4972050"/>
          <p14:tracePt t="22017" x="9467850" y="4972050"/>
          <p14:tracePt t="22034" x="9740900" y="4972050"/>
          <p14:tracePt t="22050" x="9918700" y="4965700"/>
          <p14:tracePt t="22067" x="10064750" y="4959350"/>
          <p14:tracePt t="22072" x="10134600" y="4953000"/>
          <p14:tracePt t="22084" x="10261600" y="4946650"/>
          <p14:tracePt t="22100" x="10337800" y="4946650"/>
          <p14:tracePt t="22117" x="10579100" y="4946650"/>
          <p14:tracePt t="22133" x="10744200" y="4946650"/>
          <p14:tracePt t="22150" x="10902950" y="4946650"/>
          <p14:tracePt t="22167" x="11029950" y="4946650"/>
          <p14:tracePt t="22184" x="11137900" y="4940300"/>
          <p14:tracePt t="22200" x="11239500" y="4927600"/>
          <p14:tracePt t="22217" x="11328400" y="4914900"/>
          <p14:tracePt t="22234" x="11404600" y="4902200"/>
          <p14:tracePt t="22250" x="11423650" y="4902200"/>
          <p14:tracePt t="22351" x="11417300" y="4902200"/>
          <p14:tracePt t="22367" x="11372850" y="4908550"/>
          <p14:tracePt t="22384" x="11309350" y="4921250"/>
          <p14:tracePt t="22400" x="11239500" y="4927600"/>
          <p14:tracePt t="22418" x="11163300" y="4933950"/>
          <p14:tracePt t="22434" x="11049000" y="4946650"/>
          <p14:tracePt t="22450" x="10890250" y="4959350"/>
          <p14:tracePt t="22468" x="10680700" y="4978400"/>
          <p14:tracePt t="22484" x="10445750" y="4997450"/>
          <p14:tracePt t="22500" x="10229850" y="5010150"/>
          <p14:tracePt t="22517" x="10058400" y="5029200"/>
          <p14:tracePt t="22534" x="9779000" y="5041900"/>
          <p14:tracePt t="22550" x="9658350" y="5041900"/>
          <p14:tracePt t="22567" x="9169400" y="5048250"/>
          <p14:tracePt t="22583" x="8890000" y="5060950"/>
          <p14:tracePt t="22600" x="8636000" y="5080000"/>
          <p14:tracePt t="22617" x="8382000" y="5092700"/>
          <p14:tracePt t="22633" x="8045450" y="5111750"/>
          <p14:tracePt t="22650" x="7658100" y="5130800"/>
          <p14:tracePt t="22667" x="7289800" y="5156200"/>
          <p14:tracePt t="22684" x="7054850" y="5168900"/>
          <p14:tracePt t="22701" x="6902450" y="5200650"/>
          <p14:tracePt t="22717" x="6788150" y="5226050"/>
          <p14:tracePt t="22734" x="6692900" y="5264150"/>
          <p14:tracePt t="22750" x="6623050" y="5302250"/>
          <p14:tracePt t="22767" x="6565900" y="5334000"/>
          <p14:tracePt t="22784" x="6553200" y="5353050"/>
          <p14:tracePt t="22800" x="6540500" y="5372100"/>
          <p14:tracePt t="22817" x="6515100" y="5403850"/>
          <p14:tracePt t="22834" x="6515100" y="5435600"/>
          <p14:tracePt t="22850" x="6515100" y="5441950"/>
          <p14:tracePt t="22867" x="6508750" y="5454650"/>
          <p14:tracePt t="22884" x="6489700" y="5473700"/>
          <p14:tracePt t="22900" x="6477000" y="5480050"/>
          <p14:tracePt t="22917" x="6445250" y="5524500"/>
          <p14:tracePt t="22934" x="6438900" y="5556250"/>
          <p14:tracePt t="22951" x="6438900" y="5568950"/>
          <p14:tracePt t="22967" x="6438900" y="5575300"/>
          <p14:tracePt t="22984" x="6457950" y="5581650"/>
          <p14:tracePt t="23000" x="6521450" y="5581650"/>
          <p14:tracePt t="23017" x="6673850" y="5581650"/>
          <p14:tracePt t="23034" x="6845300" y="5581650"/>
          <p14:tracePt t="23050" x="7023100" y="5581650"/>
          <p14:tracePt t="23067" x="7175500" y="5581650"/>
          <p14:tracePt t="23073" x="7232650" y="5581650"/>
          <p14:tracePt t="23084" x="7296150" y="5581650"/>
          <p14:tracePt t="23100" x="7385050" y="5581650"/>
          <p14:tracePt t="23117" x="7448550" y="5581650"/>
          <p14:tracePt t="23134" x="7461250" y="5581650"/>
          <p14:tracePt t="23167" x="7473950" y="5581650"/>
          <p14:tracePt t="23250" x="7461250" y="5581650"/>
          <p14:tracePt t="23267" x="7397750" y="5581650"/>
          <p14:tracePt t="23284" x="7346950" y="5581650"/>
          <p14:tracePt t="23300" x="7277100" y="5581650"/>
          <p14:tracePt t="23317" x="7188200" y="5581650"/>
          <p14:tracePt t="23333" x="7112000" y="5581650"/>
          <p14:tracePt t="23417" x="7092950" y="5581650"/>
          <p14:tracePt t="23450" x="7086600" y="5581650"/>
          <p14:tracePt t="23468" x="7080250" y="5581650"/>
          <p14:tracePt t="23517" x="7092950" y="5588000"/>
          <p14:tracePt t="23534" x="7099300" y="5588000"/>
          <p14:tracePt t="23567" x="7112000" y="5594350"/>
          <p14:tracePt t="23584" x="7112000" y="5600700"/>
          <p14:tracePt t="23601" x="7112000" y="5607050"/>
          <p14:tracePt t="23617" x="7105650" y="5607050"/>
          <p14:tracePt t="23634" x="7080250" y="5613400"/>
          <p14:tracePt t="23650" x="7029450" y="5613400"/>
          <p14:tracePt t="23667" x="6908800" y="5613400"/>
          <p14:tracePt t="23685" x="6680200" y="5613400"/>
          <p14:tracePt t="23700" x="6534150" y="5600700"/>
          <p14:tracePt t="23717" x="6426200" y="5588000"/>
          <p14:tracePt t="23734" x="6324600" y="5556250"/>
          <p14:tracePt t="23750" x="6318250" y="5543550"/>
          <p14:tracePt t="23767" x="6311900" y="5524500"/>
          <p14:tracePt t="23784" x="6318250" y="5486400"/>
          <p14:tracePt t="23800" x="6350000" y="5448300"/>
          <p14:tracePt t="23817" x="6400800" y="5403850"/>
          <p14:tracePt t="23834" x="6502400" y="5327650"/>
          <p14:tracePt t="23850" x="6635750" y="5245100"/>
          <p14:tracePt t="23867" x="6781800" y="5156200"/>
          <p14:tracePt t="23883" x="6934200" y="5092700"/>
          <p14:tracePt t="23900" x="7112000" y="5041900"/>
          <p14:tracePt t="23918" x="7296150" y="4997450"/>
          <p14:tracePt t="23935" x="7607300" y="4933950"/>
          <p14:tracePt t="23950" x="7740650" y="4914900"/>
          <p14:tracePt t="23968" x="8166100" y="4889500"/>
          <p14:tracePt t="23984" x="8432800" y="4889500"/>
          <p14:tracePt t="24000" x="8705850" y="4889500"/>
          <p14:tracePt t="24017" x="8966200" y="4889500"/>
          <p14:tracePt t="24034" x="9213850" y="4889500"/>
          <p14:tracePt t="24050" x="9474200" y="4889500"/>
          <p14:tracePt t="24067" x="9734550" y="4889500"/>
          <p14:tracePt t="24072" x="9855200" y="4889500"/>
          <p14:tracePt t="24083" x="9975850" y="4889500"/>
          <p14:tracePt t="24100" x="10185400" y="4889500"/>
          <p14:tracePt t="24117" x="10382250" y="4889500"/>
          <p14:tracePt t="24135" x="10655300" y="4889500"/>
          <p14:tracePt t="24150" x="10725150" y="4889500"/>
          <p14:tracePt t="24167" x="10922000" y="4889500"/>
          <p14:tracePt t="24184" x="11023600" y="4889500"/>
          <p14:tracePt t="24201" x="11099800" y="4889500"/>
          <p14:tracePt t="24217" x="11169650" y="4889500"/>
          <p14:tracePt t="24233" x="11258550" y="4914900"/>
          <p14:tracePt t="24250" x="11372850" y="4940300"/>
          <p14:tracePt t="24267" x="11499850" y="4984750"/>
          <p14:tracePt t="24284" x="11614150" y="5022850"/>
          <p14:tracePt t="24300" x="11690350" y="5048250"/>
          <p14:tracePt t="24317" x="11741150" y="5073650"/>
          <p14:tracePt t="24334" x="11823700" y="5143500"/>
          <p14:tracePt t="24350" x="11855450" y="5168900"/>
          <p14:tracePt t="24367" x="11925300" y="5245100"/>
          <p14:tracePt t="24383" x="11944350" y="5264150"/>
          <p14:tracePt t="24400" x="11944350" y="5289550"/>
          <p14:tracePt t="24417" x="11944350" y="5295900"/>
          <p14:tracePt t="24434" x="11931650" y="5334000"/>
          <p14:tracePt t="24451" x="11893550" y="5378450"/>
          <p14:tracePt t="24467" x="11849100" y="5429250"/>
          <p14:tracePt t="24484" x="11804650" y="5461000"/>
          <p14:tracePt t="24500" x="11715750" y="5492750"/>
          <p14:tracePt t="24517" x="11582400" y="5524500"/>
          <p14:tracePt t="24534" x="11353800" y="5562600"/>
          <p14:tracePt t="24550" x="11277600" y="5575300"/>
          <p14:tracePt t="24567" x="11131550" y="5600700"/>
          <p14:tracePt t="24573" x="11061700" y="5613400"/>
          <p14:tracePt t="24584" x="10934700" y="5626100"/>
          <p14:tracePt t="24600" x="10883900" y="5632450"/>
          <p14:tracePt t="24617" x="10718800" y="5651500"/>
          <p14:tracePt t="24634" x="10598150" y="5664200"/>
          <p14:tracePt t="24650" x="10464800" y="5683250"/>
          <p14:tracePt t="24667" x="10299700" y="5708650"/>
          <p14:tracePt t="24684" x="10115550" y="5721350"/>
          <p14:tracePt t="24701" x="9918700" y="5734050"/>
          <p14:tracePt t="24717" x="9740900" y="5746750"/>
          <p14:tracePt t="24734" x="9569450" y="5746750"/>
          <p14:tracePt t="24750" x="9385300" y="5746750"/>
          <p14:tracePt t="24768" x="9207500" y="5746750"/>
          <p14:tracePt t="24784" x="8934450" y="5746750"/>
          <p14:tracePt t="24800" x="8832850" y="5746750"/>
          <p14:tracePt t="24817" x="8547100" y="5746750"/>
          <p14:tracePt t="24834" x="8350250" y="5746750"/>
          <p14:tracePt t="24850" x="8134350" y="5740400"/>
          <p14:tracePt t="24867" x="7905750" y="5708650"/>
          <p14:tracePt t="24884" x="7708900" y="5676900"/>
          <p14:tracePt t="24900" x="7518400" y="5657850"/>
          <p14:tracePt t="24918" x="7366000" y="5626100"/>
          <p14:tracePt t="24934" x="7219950" y="5600700"/>
          <p14:tracePt t="24950" x="7073900" y="5556250"/>
          <p14:tracePt t="24968" x="6915150" y="5499100"/>
          <p14:tracePt t="24984" x="6692900" y="5422900"/>
          <p14:tracePt t="25000" x="6623050" y="5403850"/>
          <p14:tracePt t="25017" x="6477000" y="5346700"/>
          <p14:tracePt t="25034" x="6464300" y="5334000"/>
          <p14:tracePt t="25050" x="6457950" y="5302250"/>
          <p14:tracePt t="25067" x="6451600" y="5257800"/>
          <p14:tracePt t="25072" x="6438900" y="5219700"/>
          <p14:tracePt t="25084" x="6419850" y="5181600"/>
          <p14:tracePt t="25100" x="6381750" y="5092700"/>
          <p14:tracePt t="25116" x="6350000" y="5010150"/>
          <p14:tracePt t="25133" x="6343650" y="4959350"/>
          <p14:tracePt t="25150" x="6356350" y="4902200"/>
          <p14:tracePt t="25166" x="6438900" y="4838700"/>
          <p14:tracePt t="25184" x="6591300" y="4756150"/>
          <p14:tracePt t="25201" x="6743700" y="4679950"/>
          <p14:tracePt t="25218" x="6889750" y="4603750"/>
          <p14:tracePt t="25234" x="6965950" y="4578350"/>
          <p14:tracePt t="25250" x="7010400" y="4572000"/>
          <p14:tracePt t="25267" x="7207250" y="4552950"/>
          <p14:tracePt t="25284" x="7429500" y="4540250"/>
          <p14:tracePt t="25300" x="7759700" y="4540250"/>
          <p14:tracePt t="25317" x="8140700" y="4540250"/>
          <p14:tracePt t="25334" x="8591550" y="4540250"/>
          <p14:tracePt t="25350" x="9055100" y="4540250"/>
          <p14:tracePt t="25367" x="9499600" y="4540250"/>
          <p14:tracePt t="25383" x="9918700" y="4540250"/>
          <p14:tracePt t="25400" x="10312400" y="4540250"/>
          <p14:tracePt t="25417" x="10610850" y="4540250"/>
          <p14:tracePt t="25433" x="10833100" y="4540250"/>
          <p14:tracePt t="25450" x="11029950" y="4540250"/>
          <p14:tracePt t="25466" x="11283950" y="4540250"/>
          <p14:tracePt t="25483" x="11455400" y="4546600"/>
          <p14:tracePt t="25500" x="11626850" y="4584700"/>
          <p14:tracePt t="25517" x="11798300" y="4622800"/>
          <p14:tracePt t="25533" x="11950700" y="4667250"/>
          <p14:tracePt t="25550" x="12103100" y="4711700"/>
          <p14:tracePt t="25567" x="12185650" y="4756150"/>
          <p14:tracePt t="25572" x="12185650" y="4787900"/>
          <p14:tracePt t="25583" x="12185650" y="4819650"/>
          <p14:tracePt t="25600" x="12185650" y="4889500"/>
          <p14:tracePt t="25617" x="12185650" y="4946650"/>
          <p14:tracePt t="25634" x="12185650" y="4991100"/>
          <p14:tracePt t="25650" x="12185650" y="5003800"/>
          <p14:tracePt t="25668" x="12166600" y="5073650"/>
          <p14:tracePt t="25684" x="12147550" y="5118100"/>
          <p14:tracePt t="25763" x="11899900" y="5353050"/>
          <p14:tracePt t="25806" x="11607800" y="5454650"/>
          <p14:tracePt t="25811" x="11525250" y="5473700"/>
          <p14:tracePt t="25819" x="11430000" y="5486400"/>
          <p14:tracePt t="25833" x="11315700" y="5499100"/>
          <p14:tracePt t="25850" x="11093450" y="5518150"/>
          <p14:tracePt t="25866" x="10896600" y="5524500"/>
          <p14:tracePt t="25883" x="10725150" y="5524500"/>
          <p14:tracePt t="25900" x="10490200" y="5524500"/>
          <p14:tracePt t="25916" x="10337800" y="5524500"/>
          <p14:tracePt t="25933" x="10210800" y="5524500"/>
          <p14:tracePt t="25950" x="10121900" y="5524500"/>
          <p14:tracePt t="25967" x="10052050" y="5530850"/>
          <p14:tracePt t="25983" x="9975850" y="5537200"/>
          <p14:tracePt t="26000" x="9899650" y="5543550"/>
          <p14:tracePt t="26017" x="9798050" y="5549900"/>
          <p14:tracePt t="26033" x="9690100" y="5549900"/>
          <p14:tracePt t="26050" x="9594850" y="5549900"/>
          <p14:tracePt t="26066" x="9525000" y="5549900"/>
          <p14:tracePt t="26068" x="9493250" y="5549900"/>
          <p14:tracePt t="26083" x="9448800" y="5549900"/>
          <p14:tracePt t="26100" x="9359900" y="5549900"/>
          <p14:tracePt t="26116" x="9207500" y="5549900"/>
          <p14:tracePt t="26133" x="9118600" y="5549900"/>
          <p14:tracePt t="26150" x="9048750" y="5556250"/>
          <p14:tracePt t="26167" x="9004300" y="5556250"/>
          <p14:tracePt t="26183" x="8972550" y="5562600"/>
          <p14:tracePt t="26200" x="8934450" y="5568950"/>
          <p14:tracePt t="26216" x="8902700" y="5575300"/>
          <p14:tracePt t="26233" x="8883650" y="5575300"/>
        </p14:tracePtLst>
      </p14:laserTraceLst>
    </p:ext>
    <p:ext uri="{E180D4A7-C9FB-4DFB-919C-405C955672EB}">
      <p14:showEvtLst xmlns:p14="http://schemas.microsoft.com/office/powerpoint/2010/main">
        <p14:playEvt time="14" objId="7"/>
        <p14:playEvt time="14067" objId="9"/>
        <p14:stopEvt time="14133" objId="7"/>
        <p14:stopEvt time="25668" objId="9"/>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CECC9913-E0B2-4AEA-8526-116C57F564F2}"/>
              </a:ext>
            </a:extLst>
          </p:cNvPr>
          <p:cNvSpPr txBox="1"/>
          <p:nvPr/>
        </p:nvSpPr>
        <p:spPr>
          <a:xfrm>
            <a:off x="0" y="86380"/>
            <a:ext cx="12192000" cy="523220"/>
          </a:xfrm>
          <a:prstGeom prst="rect">
            <a:avLst/>
          </a:prstGeom>
          <a:solidFill>
            <a:schemeClr val="bg1"/>
          </a:solidFill>
          <a:ln>
            <a:solidFill>
              <a:schemeClr val="bg1"/>
            </a:solidFill>
          </a:ln>
        </p:spPr>
        <p:txBody>
          <a:bodyPr wrap="square">
            <a:spAutoFit/>
          </a:bodyPr>
          <a:lstStyle/>
          <a:p>
            <a:pPr algn="ctr"/>
            <a:r>
              <a:rPr kumimoji="1" lang="ja-JP" altLang="en-US" sz="2800" b="1" u="sng" dirty="0"/>
              <a:t>今後の展望</a:t>
            </a:r>
            <a:endParaRPr kumimoji="1" lang="en-US" altLang="ja-JP" sz="2800" b="1" u="sng" dirty="0"/>
          </a:p>
        </p:txBody>
      </p:sp>
      <p:sp>
        <p:nvSpPr>
          <p:cNvPr id="2" name="テキスト ボックス 1">
            <a:extLst>
              <a:ext uri="{FF2B5EF4-FFF2-40B4-BE49-F238E27FC236}">
                <a16:creationId xmlns:a16="http://schemas.microsoft.com/office/drawing/2014/main" id="{E5403427-0900-4D9A-81C7-D98284A6F748}"/>
              </a:ext>
            </a:extLst>
          </p:cNvPr>
          <p:cNvSpPr txBox="1"/>
          <p:nvPr/>
        </p:nvSpPr>
        <p:spPr>
          <a:xfrm>
            <a:off x="811444" y="1720840"/>
            <a:ext cx="10910864" cy="3908762"/>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400" dirty="0"/>
              <a:t>より多くの日本人顔画像を追加したデータベースで学習させた </a:t>
            </a:r>
            <a:r>
              <a:rPr kumimoji="1" lang="en-US" altLang="ja-JP" sz="2400" dirty="0"/>
              <a:t>Style-GAN </a:t>
            </a:r>
            <a:r>
              <a:rPr lang="ja-JP" altLang="en-US" sz="2400" dirty="0"/>
              <a:t>で</a:t>
            </a:r>
            <a:r>
              <a:rPr kumimoji="1" lang="en-US" altLang="ja-JP" sz="2400" dirty="0"/>
              <a:t>, </a:t>
            </a:r>
            <a:r>
              <a:rPr kumimoji="1" lang="ja-JP" altLang="en-US" sz="2400" dirty="0"/>
              <a:t>より多様性のある日本人顔画像を高頻度で生成させる</a:t>
            </a:r>
            <a:endParaRPr lang="en-US" altLang="ja-JP" sz="2400" dirty="0"/>
          </a:p>
          <a:p>
            <a:pPr marL="285750" indent="-285750">
              <a:buFont typeface="Arial" panose="020B0604020202020204" pitchFamily="34" charset="0"/>
              <a:buChar char="•"/>
            </a:pPr>
            <a:r>
              <a:rPr kumimoji="1" lang="ja-JP" altLang="en-US" sz="2400" dirty="0"/>
              <a:t>識別率の改善を施</a:t>
            </a:r>
            <a:r>
              <a:rPr lang="ja-JP" altLang="en-US" sz="2400" dirty="0"/>
              <a:t>した</a:t>
            </a:r>
            <a:r>
              <a:rPr kumimoji="1" lang="ja-JP" altLang="en-US" sz="2400" dirty="0"/>
              <a:t>日本人顔識別器を用いる</a:t>
            </a:r>
            <a:endParaRPr lang="en-US" altLang="ja-JP" sz="2400" dirty="0"/>
          </a:p>
          <a:p>
            <a:pPr marL="285750" indent="-285750">
              <a:buFont typeface="Arial" panose="020B0604020202020204" pitchFamily="34" charset="0"/>
              <a:buChar char="•"/>
            </a:pPr>
            <a:r>
              <a:rPr kumimoji="1" lang="ja-JP" altLang="en-US" sz="2400" dirty="0"/>
              <a:t>男女顔識別器を組み合わせる</a:t>
            </a:r>
            <a:endParaRPr kumimoji="1" lang="en-US" altLang="ja-JP" sz="2400" dirty="0"/>
          </a:p>
          <a:p>
            <a:r>
              <a:rPr lang="ja-JP" altLang="en-US" sz="2400" dirty="0"/>
              <a:t>以上の</a:t>
            </a:r>
            <a:r>
              <a:rPr lang="en-US" altLang="ja-JP" sz="2400" dirty="0"/>
              <a:t>3</a:t>
            </a:r>
            <a:r>
              <a:rPr lang="ja-JP" altLang="en-US" sz="2400" dirty="0"/>
              <a:t>点を行うことで</a:t>
            </a:r>
            <a:r>
              <a:rPr lang="en-US" altLang="ja-JP" sz="2400" dirty="0"/>
              <a:t>, </a:t>
            </a:r>
            <a:r>
              <a:rPr kumimoji="1" lang="ja-JP" altLang="en-US" sz="2400" dirty="0"/>
              <a:t>より効率的により高品質な大規模日本人顔データベースが作成可能になると考えられる</a:t>
            </a:r>
            <a:r>
              <a:rPr kumimoji="1" lang="en-US" altLang="ja-JP" sz="2400" dirty="0"/>
              <a:t>.</a:t>
            </a:r>
          </a:p>
          <a:p>
            <a:endParaRPr kumimoji="1" lang="en-US" altLang="ja-JP" sz="2400" dirty="0"/>
          </a:p>
          <a:p>
            <a:endParaRPr kumimoji="1" lang="en-US" altLang="ja-JP" sz="2400" dirty="0"/>
          </a:p>
          <a:p>
            <a:pPr algn="ctr"/>
            <a:r>
              <a:rPr kumimoji="1" lang="ja-JP" altLang="en-US" sz="2800" dirty="0"/>
              <a:t>本研究で最終的に作成した顔データベースは</a:t>
            </a:r>
            <a:r>
              <a:rPr kumimoji="1" lang="en-US" altLang="ja-JP" sz="2800" dirty="0"/>
              <a:t>, </a:t>
            </a:r>
            <a:r>
              <a:rPr kumimoji="1" lang="ja-JP" altLang="en-US" sz="2800" dirty="0"/>
              <a:t>研究目的で研究者が自由に利用できる形での一般公開を予定しています</a:t>
            </a:r>
            <a:r>
              <a:rPr kumimoji="1" lang="en-US" altLang="ja-JP" sz="2800" dirty="0"/>
              <a:t>.</a:t>
            </a:r>
            <a:endParaRPr kumimoji="1" lang="ja-JP" altLang="en-US" sz="2800" dirty="0"/>
          </a:p>
        </p:txBody>
      </p:sp>
      <p:pic>
        <p:nvPicPr>
          <p:cNvPr id="8" name="録音したサウンド">
            <a:hlinkClick r:id="" action="ppaction://media"/>
            <a:extLst>
              <a:ext uri="{FF2B5EF4-FFF2-40B4-BE49-F238E27FC236}">
                <a16:creationId xmlns:a16="http://schemas.microsoft.com/office/drawing/2014/main" id="{13DE5BF5-6502-4CFD-A8B9-AAFA7E939751}"/>
              </a:ext>
            </a:extLst>
          </p:cNvPr>
          <p:cNvPicPr>
            <a:picLocks noChangeAspect="1"/>
          </p:cNvPicPr>
          <p:nvPr>
            <a:audioFile r:link="rId1"/>
            <p:extLst>
              <p:ext uri="{DAA4B4D4-6D71-4841-9C94-3DE7FCFB9230}">
                <p14:media xmlns:p14="http://schemas.microsoft.com/office/powerpoint/2010/main" r:embed="rId2">
                  <p14:trim end="2630.8027"/>
                </p14:media>
              </p:ext>
            </p:extLst>
          </p:nvPr>
        </p:nvPicPr>
        <p:blipFill>
          <a:blip r:embed="rId8"/>
          <a:stretch>
            <a:fillRect/>
          </a:stretch>
        </p:blipFill>
        <p:spPr>
          <a:xfrm>
            <a:off x="9883806" y="428373"/>
            <a:ext cx="609600" cy="609600"/>
          </a:xfrm>
          <a:prstGeom prst="rect">
            <a:avLst/>
          </a:prstGeom>
        </p:spPr>
      </p:pic>
      <p:pic>
        <p:nvPicPr>
          <p:cNvPr id="16" name="録音したサウンド">
            <a:hlinkClick r:id="" action="ppaction://media"/>
            <a:extLst>
              <a:ext uri="{FF2B5EF4-FFF2-40B4-BE49-F238E27FC236}">
                <a16:creationId xmlns:a16="http://schemas.microsoft.com/office/drawing/2014/main" id="{1CF38B1E-50A0-4806-BA43-D097D862C2AB}"/>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188824" y="518987"/>
            <a:ext cx="609600" cy="609600"/>
          </a:xfrm>
          <a:prstGeom prst="rect">
            <a:avLst/>
          </a:prstGeom>
        </p:spPr>
      </p:pic>
      <p:pic>
        <p:nvPicPr>
          <p:cNvPr id="18" name="オーディオ 17">
            <a:hlinkClick r:id="" action="ppaction://media"/>
            <a:extLst>
              <a:ext uri="{FF2B5EF4-FFF2-40B4-BE49-F238E27FC236}">
                <a16:creationId xmlns:a16="http://schemas.microsoft.com/office/drawing/2014/main" id="{3B036BF8-D2E3-4AD7-9CA7-DEF2394FA375}"/>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95271125"/>
      </p:ext>
    </p:extLst>
  </p:cSld>
  <p:clrMapOvr>
    <a:masterClrMapping/>
  </p:clrMapOvr>
  <mc:AlternateContent xmlns:mc="http://schemas.openxmlformats.org/markup-compatibility/2006">
    <mc:Choice xmlns:p14="http://schemas.microsoft.com/office/powerpoint/2010/main" Requires="p14">
      <p:transition spd="slow" p14:dur="2000" advTm="29669"/>
    </mc:Choice>
    <mc:Fallback>
      <p:transition spd="slow" advTm="29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5386" fill="hold"/>
                                        <p:tgtEl>
                                          <p:spTgt spid="8"/>
                                        </p:tgtEl>
                                      </p:cBhvr>
                                    </p:cmd>
                                  </p:childTnLst>
                                </p:cTn>
                              </p:par>
                            </p:childTnLst>
                          </p:cTn>
                        </p:par>
                        <p:par>
                          <p:cTn id="10" fill="hold">
                            <p:stCondLst>
                              <p:cond delay="25386"/>
                            </p:stCondLst>
                            <p:childTnLst>
                              <p:par>
                                <p:cTn id="11" presetID="1" presetClass="mediacall" presetSubtype="0" fill="hold" nodeType="afterEffect">
                                  <p:stCondLst>
                                    <p:cond delay="0"/>
                                  </p:stCondLst>
                                  <p:childTnLst>
                                    <p:cmd type="call" cmd="playFrom(0.0)">
                                      <p:cBhvr>
                                        <p:cTn id="12" dur="4415"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8"/>
                </p:tgtEl>
              </p:cMediaNode>
            </p:audio>
            <p:audio>
              <p:cMediaNode vol="80000" showWhenStopped="0">
                <p:cTn id="14" fill="hold" display="0">
                  <p:stCondLst>
                    <p:cond delay="indefinite"/>
                  </p:stCondLst>
                  <p:endCondLst>
                    <p:cond evt="onStopAudio" delay="0">
                      <p:tgtEl>
                        <p:sldTgt/>
                      </p:tgtEl>
                    </p:cond>
                  </p:endCondLst>
                </p:cTn>
                <p:tgtEl>
                  <p:spTgt spid="16"/>
                </p:tgtEl>
              </p:cMediaNode>
            </p:audio>
            <p:audio isNarration="1">
              <p:cMediaNode vol="80000" showWhenStopped="0">
                <p:cTn id="15"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152" x="8877300" y="5575300"/>
          <p14:tracePt t="169" x="8864600" y="5575300"/>
          <p14:tracePt t="202" x="8858250" y="5568950"/>
          <p14:tracePt t="219" x="8851900" y="5562600"/>
          <p14:tracePt t="387" x="8845550" y="5562600"/>
          <p14:tracePt t="403" x="8839200" y="5562600"/>
          <p14:tracePt t="419" x="8832850" y="5556250"/>
          <p14:tracePt t="437" x="8820150" y="5556250"/>
          <p14:tracePt t="453" x="8794750" y="5543550"/>
          <p14:tracePt t="469" x="8763000" y="5537200"/>
          <p14:tracePt t="486" x="8705850" y="5530850"/>
          <p14:tracePt t="503" x="8559800" y="5505450"/>
          <p14:tracePt t="519" x="8286750" y="5448300"/>
          <p14:tracePt t="536" x="7931150" y="5359400"/>
          <p14:tracePt t="542" x="7721600" y="5302250"/>
          <p14:tracePt t="552" x="7486650" y="5245100"/>
          <p14:tracePt t="569" x="6934200" y="5092700"/>
          <p14:tracePt t="586" x="6280150" y="4876800"/>
          <p14:tracePt t="603" x="5168900" y="4445000"/>
          <p14:tracePt t="619" x="4794250" y="4273550"/>
          <p14:tracePt t="636" x="4159250" y="3981450"/>
          <p14:tracePt t="653" x="3359150" y="3594100"/>
          <p14:tracePt t="669" x="2908300" y="3359150"/>
          <p14:tracePt t="686" x="2559050" y="3194050"/>
          <p14:tracePt t="703" x="2324100" y="3048000"/>
          <p14:tracePt t="719" x="2165350" y="2927350"/>
          <p14:tracePt t="736" x="2082800" y="2800350"/>
          <p14:tracePt t="753" x="2044700" y="2686050"/>
          <p14:tracePt t="771" x="2025650" y="2584450"/>
          <p14:tracePt t="786" x="2000250" y="2508250"/>
          <p14:tracePt t="803" x="1962150" y="2432050"/>
          <p14:tracePt t="819" x="1917700" y="2355850"/>
          <p14:tracePt t="836" x="1866900" y="2279650"/>
          <p14:tracePt t="853" x="1841500" y="2241550"/>
          <p14:tracePt t="869" x="1828800" y="2235200"/>
          <p14:tracePt t="887" x="1752600" y="2216150"/>
          <p14:tracePt t="904" x="1657350" y="2203450"/>
          <p14:tracePt t="919" x="1606550" y="2190750"/>
          <p14:tracePt t="937" x="1555750" y="2184400"/>
          <p14:tracePt t="953" x="1549400" y="2178050"/>
          <p14:tracePt t="986" x="1549400" y="2171700"/>
          <p14:tracePt t="1236" x="1536700" y="2165350"/>
          <p14:tracePt t="1253" x="1504950" y="2165350"/>
          <p14:tracePt t="1269" x="1460500" y="2165350"/>
          <p14:tracePt t="1286" x="1447800" y="2159000"/>
          <p14:tracePt t="1369" x="1441450" y="2159000"/>
          <p14:tracePt t="1403" x="1422400" y="2159000"/>
          <p14:tracePt t="1419" x="1409700" y="2159000"/>
          <p14:tracePt t="1453" x="1403350" y="2159000"/>
          <p14:tracePt t="1469" x="1390650" y="2159000"/>
          <p14:tracePt t="1519" x="1384300" y="2159000"/>
          <p14:tracePt t="1536" x="1371600" y="2165350"/>
          <p14:tracePt t="1553" x="1346200" y="2171700"/>
          <p14:tracePt t="1569" x="1333500" y="2178050"/>
          <p14:tracePt t="1586" x="1314450" y="2184400"/>
          <p14:tracePt t="2019" x="1352550" y="2184400"/>
          <p14:tracePt t="2036" x="1397000" y="2190750"/>
          <p14:tracePt t="2042" x="1422400" y="2190750"/>
          <p14:tracePt t="2054" x="1454150" y="2190750"/>
          <p14:tracePt t="2069" x="1504950" y="2197100"/>
          <p14:tracePt t="2086" x="1549400" y="2203450"/>
          <p14:tracePt t="2102" x="1587500" y="2209800"/>
          <p14:tracePt t="2119" x="1606550" y="2209800"/>
          <p14:tracePt t="2136" x="1625600" y="2209800"/>
          <p14:tracePt t="2154" x="1657350" y="2216150"/>
          <p14:tracePt t="2169" x="1670050" y="2216150"/>
          <p14:tracePt t="2187" x="1733550" y="2216150"/>
          <p14:tracePt t="2203" x="1771650" y="2216150"/>
          <p14:tracePt t="2219" x="1784350" y="2216150"/>
          <p14:tracePt t="2236" x="1841500" y="2216150"/>
          <p14:tracePt t="2253" x="1879600" y="2216150"/>
          <p14:tracePt t="2269" x="1917700" y="2216150"/>
          <p14:tracePt t="2286" x="1974850" y="2216150"/>
          <p14:tracePt t="2303" x="2044700" y="2216150"/>
          <p14:tracePt t="2319" x="2101850" y="2216150"/>
          <p14:tracePt t="2336" x="2152650" y="2216150"/>
          <p14:tracePt t="2352" x="2184400" y="2216150"/>
          <p14:tracePt t="2369" x="2228850" y="2216150"/>
          <p14:tracePt t="2387" x="2273300" y="2216150"/>
          <p14:tracePt t="2402" x="2336800" y="2216150"/>
          <p14:tracePt t="2419" x="2381250" y="2216150"/>
          <p14:tracePt t="2438" x="2425700" y="2222500"/>
          <p14:tracePt t="2453" x="2451100" y="2222500"/>
          <p14:tracePt t="2469" x="2463800" y="2222500"/>
          <p14:tracePt t="2486" x="2501900" y="2222500"/>
          <p14:tracePt t="2503" x="2546350" y="2222500"/>
          <p14:tracePt t="2519" x="2597150" y="2222500"/>
          <p14:tracePt t="2536" x="2667000" y="2222500"/>
          <p14:tracePt t="2553" x="2730500" y="2228850"/>
          <p14:tracePt t="2569" x="2787650" y="2235200"/>
          <p14:tracePt t="2586" x="2825750" y="2241550"/>
          <p14:tracePt t="2602" x="2870200" y="2241550"/>
          <p14:tracePt t="2619" x="2940050" y="2241550"/>
          <p14:tracePt t="2636" x="3022600" y="2241550"/>
          <p14:tracePt t="2654" x="3155950" y="2241550"/>
          <p14:tracePt t="2670" x="3244850" y="2241550"/>
          <p14:tracePt t="2686" x="3321050" y="2241550"/>
          <p14:tracePt t="2703" x="3416300" y="2241550"/>
          <p14:tracePt t="2719" x="3556000" y="2241550"/>
          <p14:tracePt t="2736" x="3784600" y="2241550"/>
          <p14:tracePt t="2753" x="4057650" y="2241550"/>
          <p14:tracePt t="2769" x="4305300" y="2241550"/>
          <p14:tracePt t="2786" x="4502150" y="2241550"/>
          <p14:tracePt t="2802" x="4686300" y="2241550"/>
          <p14:tracePt t="2819" x="4883150" y="2241550"/>
          <p14:tracePt t="2836" x="5175250" y="2241550"/>
          <p14:tracePt t="2853" x="5695950" y="2241550"/>
          <p14:tracePt t="2869" x="6026150" y="2241550"/>
          <p14:tracePt t="2886" x="6299200" y="2241550"/>
          <p14:tracePt t="2903" x="6546850" y="2241550"/>
          <p14:tracePt t="2919" x="6756400" y="2241550"/>
          <p14:tracePt t="2936" x="6934200" y="2241550"/>
          <p14:tracePt t="2953" x="7099300" y="2241550"/>
          <p14:tracePt t="2969" x="7258050" y="2241550"/>
          <p14:tracePt t="2986" x="7404100" y="2241550"/>
          <p14:tracePt t="3003" x="7518400" y="2241550"/>
          <p14:tracePt t="3019" x="7620000" y="2241550"/>
          <p14:tracePt t="3036" x="7734300" y="2241550"/>
          <p14:tracePt t="3042" x="7791450" y="2241550"/>
          <p14:tracePt t="3052" x="7848600" y="2241550"/>
          <p14:tracePt t="3069" x="7975600" y="2241550"/>
          <p14:tracePt t="3085" x="8089900" y="2241550"/>
          <p14:tracePt t="3102" x="8172450" y="2241550"/>
          <p14:tracePt t="3119" x="8299450" y="2241550"/>
          <p14:tracePt t="3136" x="8420100" y="2241550"/>
          <p14:tracePt t="3153" x="8572500" y="2241550"/>
          <p14:tracePt t="3169" x="8724900" y="2241550"/>
          <p14:tracePt t="3186" x="8864600" y="2241550"/>
          <p14:tracePt t="3203" x="8966200" y="2241550"/>
          <p14:tracePt t="3219" x="9029700" y="2235200"/>
          <p14:tracePt t="3236" x="9061450" y="2228850"/>
          <p14:tracePt t="3252" x="9112250" y="2222500"/>
          <p14:tracePt t="3269" x="9175750" y="2209800"/>
          <p14:tracePt t="3285" x="9226550" y="2203450"/>
          <p14:tracePt t="3302" x="9290050" y="2190750"/>
          <p14:tracePt t="3319" x="9398000" y="2178050"/>
          <p14:tracePt t="3335" x="9474200" y="2165350"/>
          <p14:tracePt t="3353" x="9569450" y="2152650"/>
          <p14:tracePt t="3369" x="9709150" y="2139950"/>
          <p14:tracePt t="3386" x="9842500" y="2127250"/>
          <p14:tracePt t="3403" x="9937750" y="2127250"/>
          <p14:tracePt t="3420" x="9994900" y="2120900"/>
          <p14:tracePt t="3437" x="10026650" y="2120900"/>
          <p14:tracePt t="3453" x="10102850" y="2114550"/>
          <p14:tracePt t="3469" x="10191750" y="2114550"/>
          <p14:tracePt t="3486" x="10280650" y="2114550"/>
          <p14:tracePt t="3503" x="10312400" y="2114550"/>
          <p14:tracePt t="3553" x="10369550" y="2108200"/>
          <p14:tracePt t="3569" x="10464800" y="2108200"/>
          <p14:tracePt t="3586" x="10585450" y="2108200"/>
          <p14:tracePt t="3603" x="10706100" y="2108200"/>
          <p14:tracePt t="3619" x="10801350" y="2108200"/>
          <p14:tracePt t="3635" x="10871200" y="2108200"/>
          <p14:tracePt t="3652" x="10915650" y="2108200"/>
          <p14:tracePt t="3669" x="10966450" y="2108200"/>
          <p14:tracePt t="3686" x="11036300" y="2108200"/>
          <p14:tracePt t="3703" x="11125200" y="2108200"/>
          <p14:tracePt t="3719" x="11176000" y="2108200"/>
          <p14:tracePt t="3736" x="11182350" y="2108200"/>
          <p14:tracePt t="3869" x="11188700" y="2108200"/>
          <p14:tracePt t="3886" x="11182350" y="2108200"/>
          <p14:tracePt t="3903" x="11156950" y="2127250"/>
          <p14:tracePt t="3919" x="11118850" y="2146300"/>
          <p14:tracePt t="3937" x="11049000" y="2165350"/>
          <p14:tracePt t="3954" x="10998200" y="2171700"/>
          <p14:tracePt t="3969" x="10972800" y="2171700"/>
          <p14:tracePt t="3986" x="10845800" y="2171700"/>
          <p14:tracePt t="4002" x="10750550" y="2171700"/>
          <p14:tracePt t="4019" x="10668000" y="2165350"/>
          <p14:tracePt t="4036" x="10560050" y="2127250"/>
          <p14:tracePt t="4042" x="10496550" y="2101850"/>
          <p14:tracePt t="4052" x="10433050" y="2076450"/>
          <p14:tracePt t="4069" x="10287000" y="2006600"/>
          <p14:tracePt t="4086" x="10128250" y="1930400"/>
          <p14:tracePt t="4102" x="9994900" y="1860550"/>
          <p14:tracePt t="4119" x="9912350" y="1809750"/>
          <p14:tracePt t="4136" x="9906000" y="1803400"/>
          <p14:tracePt t="4154" x="9899650" y="1758950"/>
          <p14:tracePt t="4169" x="9899650" y="1733550"/>
          <p14:tracePt t="4186" x="9899650" y="1670050"/>
          <p14:tracePt t="4202" x="9899650" y="1619250"/>
          <p14:tracePt t="4219" x="9912350" y="1568450"/>
          <p14:tracePt t="4236" x="9944100" y="1543050"/>
          <p14:tracePt t="4252" x="10013950" y="1498600"/>
          <p14:tracePt t="4269" x="10121900" y="1447800"/>
          <p14:tracePt t="4286" x="10229850" y="1390650"/>
          <p14:tracePt t="4302" x="10331450" y="1339850"/>
          <p14:tracePt t="4319" x="10382250" y="1314450"/>
          <p14:tracePt t="4336" x="10426700" y="1314450"/>
          <p14:tracePt t="4353" x="10541000" y="1314450"/>
          <p14:tracePt t="4369" x="10750550" y="1314450"/>
          <p14:tracePt t="4386" x="10979150" y="1314450"/>
          <p14:tracePt t="4403" x="11188700" y="1339850"/>
          <p14:tracePt t="4421" x="11252200" y="1377950"/>
          <p14:tracePt t="4436" x="11290300" y="1441450"/>
          <p14:tracePt t="4453" x="11322050" y="1549400"/>
          <p14:tracePt t="4469" x="11341100" y="1670050"/>
          <p14:tracePt t="4486" x="11353800" y="1790700"/>
          <p14:tracePt t="4503" x="11360150" y="1885950"/>
          <p14:tracePt t="4519" x="11360150" y="1949450"/>
          <p14:tracePt t="4536" x="11334750" y="2032000"/>
          <p14:tracePt t="4542" x="11309350" y="2082800"/>
          <p14:tracePt t="4552" x="11283950" y="2133600"/>
          <p14:tracePt t="4569" x="11226800" y="2247900"/>
          <p14:tracePt t="4586" x="11182350" y="2343150"/>
          <p14:tracePt t="4603" x="11150600" y="2387600"/>
          <p14:tracePt t="4619" x="11137900" y="2393950"/>
          <p14:tracePt t="4636" x="11080750" y="2393950"/>
          <p14:tracePt t="4652" x="11004550" y="2393950"/>
          <p14:tracePt t="4669" x="10883900" y="2393950"/>
          <p14:tracePt t="4686" x="10725150" y="2393950"/>
          <p14:tracePt t="4703" x="10547350" y="2393950"/>
          <p14:tracePt t="4719" x="10325100" y="2393950"/>
          <p14:tracePt t="4736" x="10083800" y="2374900"/>
          <p14:tracePt t="4753" x="9925050" y="2349500"/>
          <p14:tracePt t="4769" x="9823450" y="2311400"/>
          <p14:tracePt t="4786" x="9772650" y="2266950"/>
          <p14:tracePt t="4804" x="9734550" y="2152650"/>
          <p14:tracePt t="4819" x="9734550" y="2063750"/>
          <p14:tracePt t="4836" x="9734550" y="1981200"/>
          <p14:tracePt t="4853" x="9747250" y="1898650"/>
          <p14:tracePt t="4869" x="9791700" y="1835150"/>
          <p14:tracePt t="4886" x="9842500" y="1771650"/>
          <p14:tracePt t="4903" x="9912350" y="1714500"/>
          <p14:tracePt t="4919" x="10007600" y="1644650"/>
          <p14:tracePt t="4936" x="10102850" y="1587500"/>
          <p14:tracePt t="4952" x="10210800" y="1543050"/>
          <p14:tracePt t="4969" x="10325100" y="1504950"/>
          <p14:tracePt t="4986" x="10458450" y="1479550"/>
          <p14:tracePt t="5002" x="10585450" y="1466850"/>
          <p14:tracePt t="5019" x="10693400" y="1460500"/>
          <p14:tracePt t="5036" x="10769600" y="1460500"/>
          <p14:tracePt t="5042" x="10795000" y="1460500"/>
          <p14:tracePt t="5053" x="10845800" y="1460500"/>
          <p14:tracePt t="5069" x="10883900" y="1466850"/>
          <p14:tracePt t="5086" x="11036300" y="1562100"/>
          <p14:tracePt t="5103" x="11131550" y="1651000"/>
          <p14:tracePt t="5119" x="11214100" y="1739900"/>
          <p14:tracePt t="5136" x="11264900" y="1828800"/>
          <p14:tracePt t="5153" x="11296650" y="1917700"/>
          <p14:tracePt t="5169" x="11309350" y="2006600"/>
          <p14:tracePt t="5186" x="11309350" y="2089150"/>
          <p14:tracePt t="5202" x="11309350" y="2152650"/>
          <p14:tracePt t="5219" x="11303000" y="2184400"/>
          <p14:tracePt t="5236" x="11277600" y="2203450"/>
          <p14:tracePt t="5253" x="11239500" y="2216150"/>
          <p14:tracePt t="5270" x="11169650" y="2222500"/>
          <p14:tracePt t="5286" x="11042650" y="2222500"/>
          <p14:tracePt t="5302" x="10871200" y="2222500"/>
          <p14:tracePt t="5319" x="10661650" y="2228850"/>
          <p14:tracePt t="5336" x="10394950" y="2247900"/>
          <p14:tracePt t="5352" x="10121900" y="2266950"/>
          <p14:tracePt t="5369" x="9918700" y="2279650"/>
          <p14:tracePt t="5386" x="9753600" y="2292350"/>
          <p14:tracePt t="5403" x="9601200" y="2324100"/>
          <p14:tracePt t="5419" x="9391650" y="2355850"/>
          <p14:tracePt t="5437" x="8864600" y="2425700"/>
          <p14:tracePt t="5454" x="8483600" y="2476500"/>
          <p14:tracePt t="5469" x="8318500" y="2501900"/>
          <p14:tracePt t="5486" x="7804150" y="2584450"/>
          <p14:tracePt t="5503" x="7480300" y="2622550"/>
          <p14:tracePt t="5519" x="7023100" y="2641600"/>
          <p14:tracePt t="5536" x="6457950" y="2641600"/>
          <p14:tracePt t="5552" x="5930900" y="2667000"/>
          <p14:tracePt t="5570" x="5499100" y="2686050"/>
          <p14:tracePt t="5586" x="5200650" y="2698750"/>
          <p14:tracePt t="5602" x="5029200" y="2698750"/>
          <p14:tracePt t="5619" x="4902200" y="2705100"/>
          <p14:tracePt t="5637" x="4756150" y="2711450"/>
          <p14:tracePt t="5653" x="4597400" y="2717800"/>
          <p14:tracePt t="5669" x="4438650" y="2730500"/>
          <p14:tracePt t="5686" x="4292600" y="2749550"/>
          <p14:tracePt t="5703" x="4076700" y="2787650"/>
          <p14:tracePt t="5719" x="3994150" y="2794000"/>
          <p14:tracePt t="5736" x="3663950" y="2794000"/>
          <p14:tracePt t="5753" x="3435350" y="2794000"/>
          <p14:tracePt t="5769" x="3251200" y="2794000"/>
          <p14:tracePt t="5786" x="3124200" y="2794000"/>
          <p14:tracePt t="5803" x="3003550" y="2800350"/>
          <p14:tracePt t="5819" x="2863850" y="2813050"/>
          <p14:tracePt t="5836" x="2705100" y="2819400"/>
          <p14:tracePt t="5853" x="2565400" y="2819400"/>
          <p14:tracePt t="5869" x="2438400" y="2819400"/>
          <p14:tracePt t="5886" x="2336800" y="2819400"/>
          <p14:tracePt t="5903" x="2133600" y="2819400"/>
          <p14:tracePt t="5919" x="2044700" y="2819400"/>
          <p14:tracePt t="5937" x="1758950" y="2819400"/>
          <p14:tracePt t="5953" x="1600200" y="2819400"/>
          <p14:tracePt t="5970" x="1492250" y="2819400"/>
          <p14:tracePt t="5986" x="1447800" y="2819400"/>
          <p14:tracePt t="6003" x="1416050" y="2819400"/>
          <p14:tracePt t="6019" x="1358900" y="2819400"/>
          <p14:tracePt t="6036" x="1308100" y="2819400"/>
          <p14:tracePt t="6042" x="1282700" y="2819400"/>
          <p14:tracePt t="6053" x="1270000" y="2825750"/>
          <p14:tracePt t="6069" x="1263650" y="2825750"/>
          <p14:tracePt t="6086" x="1250950" y="2825750"/>
          <p14:tracePt t="6253" x="1257300" y="2825750"/>
          <p14:tracePt t="6270" x="1308100" y="2825750"/>
          <p14:tracePt t="6286" x="1435100" y="2819400"/>
          <p14:tracePt t="6303" x="1581150" y="2813050"/>
          <p14:tracePt t="6319" x="1739900" y="2813050"/>
          <p14:tracePt t="6336" x="1911350" y="2813050"/>
          <p14:tracePt t="6353" x="2178050" y="2813050"/>
          <p14:tracePt t="6369" x="2279650" y="2813050"/>
          <p14:tracePt t="6386" x="2679700" y="2813050"/>
          <p14:tracePt t="6403" x="2940050" y="2813050"/>
          <p14:tracePt t="6419" x="3181350" y="2813050"/>
          <p14:tracePt t="6436" x="3390900" y="2813050"/>
          <p14:tracePt t="6453" x="3600450" y="2813050"/>
          <p14:tracePt t="6469" x="3784600" y="2813050"/>
          <p14:tracePt t="6486" x="3994150" y="2813050"/>
          <p14:tracePt t="6503" x="4191000" y="2813050"/>
          <p14:tracePt t="6520" x="4375150" y="2813050"/>
          <p14:tracePt t="6536" x="4572000" y="2813050"/>
          <p14:tracePt t="6541" x="4641850" y="2813050"/>
          <p14:tracePt t="6554" x="4768850" y="2813050"/>
          <p14:tracePt t="6570" x="4819650" y="2813050"/>
          <p14:tracePt t="6586" x="4959350" y="2813050"/>
          <p14:tracePt t="6603" x="5041900" y="2813050"/>
          <p14:tracePt t="6619" x="5137150" y="2813050"/>
          <p14:tracePt t="6636" x="5257800" y="2813050"/>
          <p14:tracePt t="6653" x="5384800" y="2806700"/>
          <p14:tracePt t="6669" x="5492750" y="2806700"/>
          <p14:tracePt t="6686" x="5607050" y="2806700"/>
          <p14:tracePt t="6703" x="5721350" y="2806700"/>
          <p14:tracePt t="6719" x="5848350" y="2806700"/>
          <p14:tracePt t="6736" x="6007100" y="2806700"/>
          <p14:tracePt t="6753" x="6286500" y="2806700"/>
          <p14:tracePt t="6770" x="6464300" y="2806700"/>
          <p14:tracePt t="6786" x="6604000" y="2806700"/>
          <p14:tracePt t="6803" x="6692900" y="2806700"/>
          <p14:tracePt t="6820" x="6724650" y="2806700"/>
          <p14:tracePt t="6836" x="6737350" y="2806700"/>
          <p14:tracePt t="6853" x="6750050" y="2806700"/>
          <p14:tracePt t="6869" x="6769100" y="2800350"/>
          <p14:tracePt t="6886" x="6781800" y="2794000"/>
          <p14:tracePt t="6903" x="6794500" y="2794000"/>
          <p14:tracePt t="6920" x="6800850" y="2794000"/>
          <p14:tracePt t="7019" x="6788150" y="2794000"/>
          <p14:tracePt t="7036" x="6711950" y="2794000"/>
          <p14:tracePt t="7054" x="6610350" y="2794000"/>
          <p14:tracePt t="7069" x="6496050" y="2800350"/>
          <p14:tracePt t="7086" x="6381750" y="2806700"/>
          <p14:tracePt t="7103" x="6235700" y="2819400"/>
          <p14:tracePt t="7119" x="6089650" y="2832100"/>
          <p14:tracePt t="7136" x="5962650" y="2832100"/>
          <p14:tracePt t="7153" x="5861050" y="2832100"/>
          <p14:tracePt t="7169" x="5778500" y="2832100"/>
          <p14:tracePt t="7185" x="5689600" y="2832100"/>
          <p14:tracePt t="7203" x="5505450" y="2832100"/>
          <p14:tracePt t="7219" x="5372100" y="2832100"/>
          <p14:tracePt t="7236" x="5226050" y="2832100"/>
          <p14:tracePt t="7253" x="5092700" y="2832100"/>
          <p14:tracePt t="7269" x="4965700" y="2832100"/>
          <p14:tracePt t="7286" x="4838700" y="2832100"/>
          <p14:tracePt t="7303" x="4705350" y="2832100"/>
          <p14:tracePt t="7319" x="4565650" y="2825750"/>
          <p14:tracePt t="7336" x="4451350" y="2813050"/>
          <p14:tracePt t="7353" x="4349750" y="2800350"/>
          <p14:tracePt t="7369" x="4292600" y="2794000"/>
          <p14:tracePt t="7386" x="4273550" y="2781300"/>
          <p14:tracePt t="7403" x="4273550" y="2749550"/>
          <p14:tracePt t="7419" x="4273550" y="2736850"/>
          <p14:tracePt t="7437" x="4273550" y="2679700"/>
          <p14:tracePt t="7453" x="4273550" y="2654300"/>
          <p14:tracePt t="7470" x="4273550" y="2628900"/>
          <p14:tracePt t="7486" x="4292600" y="2597150"/>
          <p14:tracePt t="7503" x="4356100" y="2552700"/>
          <p14:tracePt t="7519" x="4540250" y="2476500"/>
          <p14:tracePt t="7536" x="4819650" y="2406650"/>
          <p14:tracePt t="7541" x="4953000" y="2374900"/>
          <p14:tracePt t="7553" x="5086350" y="2349500"/>
          <p14:tracePt t="7569" x="5314950" y="2317750"/>
          <p14:tracePt t="7586" x="5499100" y="2311400"/>
          <p14:tracePt t="7603" x="5772150" y="2311400"/>
          <p14:tracePt t="7619" x="5867400" y="2311400"/>
          <p14:tracePt t="7636" x="6045200" y="2311400"/>
          <p14:tracePt t="7653" x="6210300" y="2317750"/>
          <p14:tracePt t="7671" x="6242050" y="2330450"/>
          <p14:tracePt t="7686" x="6254750" y="2368550"/>
          <p14:tracePt t="7703" x="6254750" y="2425700"/>
          <p14:tracePt t="7719" x="6254750" y="2463800"/>
          <p14:tracePt t="7736" x="6254750" y="2501900"/>
          <p14:tracePt t="7753" x="6254750" y="2533650"/>
          <p14:tracePt t="7770" x="6254750" y="2571750"/>
          <p14:tracePt t="7786" x="6229350" y="2616200"/>
          <p14:tracePt t="7803" x="6203950" y="2654300"/>
          <p14:tracePt t="7819" x="6172200" y="2698750"/>
          <p14:tracePt t="7836" x="6121400" y="2736850"/>
          <p14:tracePt t="7853" x="6013450" y="2774950"/>
          <p14:tracePt t="7869" x="5956300" y="2787650"/>
          <p14:tracePt t="7886" x="5740400" y="2838450"/>
          <p14:tracePt t="7903" x="5600700" y="2857500"/>
          <p14:tracePt t="7919" x="5467350" y="2870200"/>
          <p14:tracePt t="7937" x="5302250" y="2870200"/>
          <p14:tracePt t="7953" x="5073650" y="2870200"/>
          <p14:tracePt t="7969" x="4794250" y="2870200"/>
          <p14:tracePt t="7986" x="4533900" y="2870200"/>
          <p14:tracePt t="8003" x="4362450" y="2857500"/>
          <p14:tracePt t="8019" x="4260850" y="2844800"/>
          <p14:tracePt t="8036" x="4241800" y="2832100"/>
          <p14:tracePt t="8042" x="4229100" y="2819400"/>
          <p14:tracePt t="8069" x="4222750" y="2800350"/>
          <p14:tracePt t="8086" x="4203700" y="2755900"/>
          <p14:tracePt t="8103" x="4203700" y="2736850"/>
          <p14:tracePt t="8119" x="4197350" y="2698750"/>
          <p14:tracePt t="8136" x="4191000" y="2654300"/>
          <p14:tracePt t="8153" x="4191000" y="2603500"/>
          <p14:tracePt t="8170" x="4222750" y="2540000"/>
          <p14:tracePt t="8186" x="4286250" y="2457450"/>
          <p14:tracePt t="8203" x="4337050" y="2387600"/>
          <p14:tracePt t="8219" x="4368800" y="2349500"/>
          <p14:tracePt t="8237" x="4400550" y="2330450"/>
          <p14:tracePt t="8253" x="4483100" y="2317750"/>
          <p14:tracePt t="8269" x="4527550" y="2317750"/>
          <p14:tracePt t="8286" x="4654550" y="2311400"/>
          <p14:tracePt t="8303" x="4908550" y="2311400"/>
          <p14:tracePt t="8319" x="4997450" y="2311400"/>
          <p14:tracePt t="8336" x="5334000" y="2311400"/>
          <p14:tracePt t="8353" x="5562600" y="2343150"/>
          <p14:tracePt t="8369" x="5734050" y="2381250"/>
          <p14:tracePt t="8386" x="5880100" y="2432050"/>
          <p14:tracePt t="8403" x="6019800" y="2476500"/>
          <p14:tracePt t="8419" x="6140450" y="2533650"/>
          <p14:tracePt t="8436" x="6248400" y="2584450"/>
          <p14:tracePt t="8452" x="6337300" y="2641600"/>
          <p14:tracePt t="8469" x="6407150" y="2679700"/>
          <p14:tracePt t="8488" x="6470650" y="2705100"/>
          <p14:tracePt t="8504" x="6502400" y="2736850"/>
          <p14:tracePt t="8519" x="6508750" y="2749550"/>
          <p14:tracePt t="8536" x="6521450" y="2768600"/>
          <p14:tracePt t="8553" x="6521450" y="2781300"/>
          <p14:tracePt t="8569" x="6521450" y="2819400"/>
          <p14:tracePt t="8586" x="6508750" y="2857500"/>
          <p14:tracePt t="8603" x="6464300" y="2901950"/>
          <p14:tracePt t="8619" x="6426200" y="2940050"/>
          <p14:tracePt t="8636" x="6381750" y="2965450"/>
          <p14:tracePt t="8653" x="6280150" y="2990850"/>
          <p14:tracePt t="8670" x="6146800" y="3009900"/>
          <p14:tracePt t="8688" x="5873750" y="3016250"/>
          <p14:tracePt t="8704" x="5683250" y="3016250"/>
          <p14:tracePt t="8720" x="5511800" y="3003550"/>
          <p14:tracePt t="8736" x="5365750" y="2965450"/>
          <p14:tracePt t="8753" x="5226050" y="2914650"/>
          <p14:tracePt t="8769" x="5060950" y="2882900"/>
          <p14:tracePt t="8786" x="4883150" y="2870200"/>
          <p14:tracePt t="8803" x="4679950" y="2870200"/>
          <p14:tracePt t="8819" x="4483100" y="2870200"/>
          <p14:tracePt t="8836" x="4330700" y="2870200"/>
          <p14:tracePt t="8853" x="4171950" y="2870200"/>
          <p14:tracePt t="8869" x="3981450" y="2870200"/>
          <p14:tracePt t="8889" x="3632200" y="2870200"/>
          <p14:tracePt t="8903" x="3435350" y="2870200"/>
          <p14:tracePt t="8920" x="3244850" y="2870200"/>
          <p14:tracePt t="8937" x="3073400" y="2870200"/>
          <p14:tracePt t="8954" x="2889250" y="2882900"/>
          <p14:tracePt t="8969" x="2787650" y="2895600"/>
          <p14:tracePt t="8986" x="2527300" y="2927350"/>
          <p14:tracePt t="9003" x="2381250" y="2940050"/>
          <p14:tracePt t="9019" x="2254250" y="2959100"/>
          <p14:tracePt t="9036" x="2139950" y="2971800"/>
          <p14:tracePt t="9042" x="2095500" y="2978150"/>
          <p14:tracePt t="9053" x="2051050" y="2990850"/>
          <p14:tracePt t="9069" x="1987550" y="3003550"/>
          <p14:tracePt t="9086" x="1949450" y="3016250"/>
          <p14:tracePt t="9103" x="1911350" y="3022600"/>
          <p14:tracePt t="9119" x="1873250" y="3035300"/>
          <p14:tracePt t="9136" x="1828800" y="3041650"/>
          <p14:tracePt t="9153" x="1797050" y="3048000"/>
          <p14:tracePt t="9253" x="1797050" y="3060700"/>
          <p14:tracePt t="9269" x="1809750" y="3079750"/>
          <p14:tracePt t="9286" x="1860550" y="3092450"/>
          <p14:tracePt t="9303" x="1898650" y="3111500"/>
          <p14:tracePt t="9319" x="1936750" y="3117850"/>
          <p14:tracePt t="9336" x="1968500" y="3130550"/>
          <p14:tracePt t="9353" x="1993900" y="3136900"/>
          <p14:tracePt t="9419" x="2006600" y="3143250"/>
          <p14:tracePt t="9436" x="2012950" y="3155950"/>
          <p14:tracePt t="9453" x="2012950" y="3175000"/>
          <p14:tracePt t="9469" x="2000250" y="3194050"/>
          <p14:tracePt t="9486" x="1968500" y="3200400"/>
          <p14:tracePt t="9503" x="1936750" y="3200400"/>
          <p14:tracePt t="9519" x="1885950" y="3200400"/>
          <p14:tracePt t="9536" x="1816100" y="3200400"/>
          <p14:tracePt t="9541" x="1771650" y="3200400"/>
          <p14:tracePt t="9554" x="1676400" y="3175000"/>
          <p14:tracePt t="9569" x="1631950" y="3162300"/>
          <p14:tracePt t="9586" x="1581150" y="3143250"/>
          <p14:tracePt t="9619" x="1574800" y="3136900"/>
          <p14:tracePt t="9636" x="1574800" y="3111500"/>
          <p14:tracePt t="9653" x="1574800" y="3079750"/>
          <p14:tracePt t="9670" x="1574800" y="3035300"/>
          <p14:tracePt t="9686" x="1587500" y="2997200"/>
          <p14:tracePt t="9703" x="1638300" y="2959100"/>
          <p14:tracePt t="9719" x="1701800" y="2940050"/>
          <p14:tracePt t="9736" x="1822450" y="2908300"/>
          <p14:tracePt t="9753" x="2025650" y="2895600"/>
          <p14:tracePt t="9769" x="2362200" y="2889250"/>
          <p14:tracePt t="9786" x="2724150" y="2889250"/>
          <p14:tracePt t="9804" x="3111500" y="2889250"/>
          <p14:tracePt t="9820" x="3206750" y="2889250"/>
          <p14:tracePt t="9836" x="3225800" y="2889250"/>
          <p14:tracePt t="9853" x="3238500" y="2895600"/>
          <p14:tracePt t="9869" x="3244850" y="2901950"/>
          <p14:tracePt t="9886" x="3244850" y="2933700"/>
          <p14:tracePt t="9903" x="3244850" y="2978150"/>
          <p14:tracePt t="9919" x="3244850" y="3022600"/>
          <p14:tracePt t="9937" x="3244850" y="3060700"/>
          <p14:tracePt t="9953" x="3225800" y="3092450"/>
          <p14:tracePt t="9969" x="3200400" y="3130550"/>
          <p14:tracePt t="9986" x="3143250" y="3181350"/>
          <p14:tracePt t="10004" x="3054350" y="3251200"/>
          <p14:tracePt t="10020" x="3028950" y="3263900"/>
          <p14:tracePt t="10036" x="3016250" y="3270250"/>
          <p14:tracePt t="10053" x="2978150" y="3270250"/>
          <p14:tracePt t="10069" x="2901950" y="3270250"/>
          <p14:tracePt t="10086" x="2762250" y="3270250"/>
          <p14:tracePt t="10103" x="2584450" y="3270250"/>
          <p14:tracePt t="10119" x="2432050" y="3270250"/>
          <p14:tracePt t="10136" x="2330450" y="3270250"/>
          <p14:tracePt t="10153" x="2273300" y="3270250"/>
          <p14:tracePt t="10169" x="2203450" y="3270250"/>
          <p14:tracePt t="10186" x="2089150" y="3270250"/>
          <p14:tracePt t="10204" x="1911350" y="3244850"/>
          <p14:tracePt t="10219" x="1860550" y="3232150"/>
          <p14:tracePt t="10236" x="1727200" y="3194050"/>
          <p14:tracePt t="10253" x="1663700" y="3181350"/>
          <p14:tracePt t="10270" x="1593850" y="3155950"/>
          <p14:tracePt t="10286" x="1536700" y="3124200"/>
          <p14:tracePt t="10303" x="1504950" y="3111500"/>
          <p14:tracePt t="10321" x="1498600" y="3105150"/>
          <p14:tracePt t="10336" x="1492250" y="3086100"/>
          <p14:tracePt t="10352" x="1492250" y="3073400"/>
          <p14:tracePt t="10369" x="1492250" y="3041650"/>
          <p14:tracePt t="10387" x="1492250" y="3003550"/>
          <p14:tracePt t="10403" x="1492250" y="2952750"/>
          <p14:tracePt t="10420" x="1524000" y="2876550"/>
          <p14:tracePt t="10437" x="1543050" y="2832100"/>
          <p14:tracePt t="10453" x="1574800" y="2794000"/>
          <p14:tracePt t="10469" x="1600200" y="2768600"/>
          <p14:tracePt t="10486" x="1651000" y="2743200"/>
          <p14:tracePt t="10503" x="1771650" y="2698750"/>
          <p14:tracePt t="10520" x="1917700" y="2660650"/>
          <p14:tracePt t="10537" x="2051050" y="2641600"/>
          <p14:tracePt t="10541" x="2101850" y="2635250"/>
          <p14:tracePt t="10554" x="2159000" y="2635250"/>
          <p14:tracePt t="10569" x="2184400" y="2635250"/>
          <p14:tracePt t="10586" x="2273300" y="2635250"/>
          <p14:tracePt t="10603" x="2355850" y="2647950"/>
          <p14:tracePt t="10619" x="2451100" y="2692400"/>
          <p14:tracePt t="10636" x="2533650" y="2730500"/>
          <p14:tracePt t="10653" x="2603500" y="2768600"/>
          <p14:tracePt t="10670" x="2660650" y="2806700"/>
          <p14:tracePt t="10686" x="2724150" y="2857500"/>
          <p14:tracePt t="10703" x="2794000" y="2908300"/>
          <p14:tracePt t="10721" x="2851150" y="2946400"/>
          <p14:tracePt t="10736" x="2889250" y="2978150"/>
          <p14:tracePt t="10754" x="2921000" y="3009900"/>
          <p14:tracePt t="10769" x="2927350" y="3022600"/>
          <p14:tracePt t="10786" x="2940050" y="3073400"/>
          <p14:tracePt t="10803" x="2940050" y="3105150"/>
          <p14:tracePt t="10819" x="2940050" y="3149600"/>
          <p14:tracePt t="10836" x="2933700" y="3187700"/>
          <p14:tracePt t="10852" x="2901950" y="3225800"/>
          <p14:tracePt t="10869" x="2857500" y="3257550"/>
          <p14:tracePt t="10886" x="2806700" y="3282950"/>
          <p14:tracePt t="10903" x="2762250" y="3289300"/>
          <p14:tracePt t="10919" x="2654300" y="3302000"/>
          <p14:tracePt t="10936" x="2520950" y="3314700"/>
          <p14:tracePt t="10954" x="2349500" y="3333750"/>
          <p14:tracePt t="10970" x="2273300" y="3333750"/>
          <p14:tracePt t="10986" x="2203450" y="3333750"/>
          <p14:tracePt t="11003" x="2127250" y="3333750"/>
          <p14:tracePt t="11019" x="2076450" y="3333750"/>
          <p14:tracePt t="11036" x="1898650" y="3333750"/>
          <p14:tracePt t="11053" x="1797050" y="3333750"/>
          <p14:tracePt t="11069" x="1727200" y="3333750"/>
          <p14:tracePt t="11086" x="1676400" y="3333750"/>
          <p14:tracePt t="11103" x="1600200" y="3327400"/>
          <p14:tracePt t="11119" x="1530350" y="3295650"/>
          <p14:tracePt t="11136" x="1435100" y="3263900"/>
          <p14:tracePt t="11153" x="1352550" y="3232150"/>
          <p14:tracePt t="11170" x="1346200" y="3225800"/>
          <p14:tracePt t="11186" x="1339850" y="3219450"/>
          <p14:tracePt t="11204" x="1308100" y="3194050"/>
          <p14:tracePt t="11219" x="1289050" y="3175000"/>
          <p14:tracePt t="11236" x="1231900" y="3143250"/>
          <p14:tracePt t="11253" x="1219200" y="3130550"/>
          <p14:tracePt t="11569" x="1231900" y="3143250"/>
          <p14:tracePt t="11586" x="1257300" y="3149600"/>
          <p14:tracePt t="11602" x="1276350" y="3155950"/>
          <p14:tracePt t="11619" x="1314450" y="3181350"/>
          <p14:tracePt t="11636" x="1339850" y="3194050"/>
          <p14:tracePt t="11652" x="1352550" y="3206750"/>
          <p14:tracePt t="11669" x="1358900" y="3206750"/>
          <p14:tracePt t="11686" x="1358900" y="3225800"/>
          <p14:tracePt t="11702" x="1339850" y="3238500"/>
          <p14:tracePt t="11719" x="1244600" y="3244850"/>
          <p14:tracePt t="11736" x="1123950" y="3251200"/>
          <p14:tracePt t="11753" x="1028700" y="3257550"/>
          <p14:tracePt t="11769" x="1009650" y="3257550"/>
          <p14:tracePt t="12137" x="990600" y="3263900"/>
          <p14:tracePt t="12152" x="984250" y="3263900"/>
          <p14:tracePt t="12336" x="984250" y="3257550"/>
          <p14:tracePt t="12437" x="1009650" y="3257550"/>
          <p14:tracePt t="12503" x="1016000" y="3251200"/>
          <p14:tracePt t="12520" x="1022350" y="3251200"/>
          <p14:tracePt t="12536" x="1047750" y="3244850"/>
          <p14:tracePt t="12541" x="1054100" y="3244850"/>
          <p14:tracePt t="12619" x="1085850" y="3232150"/>
          <p14:tracePt t="12636" x="1098550" y="3232150"/>
          <p14:tracePt t="15853" x="1181100" y="3213100"/>
          <p14:tracePt t="15869" x="1200150" y="3206750"/>
          <p14:tracePt t="15886" x="1238250" y="3200400"/>
          <p14:tracePt t="15952" x="1244600" y="3194050"/>
          <p14:tracePt t="15969" x="1270000" y="3194050"/>
          <p14:tracePt t="15986" x="1282700" y="3194050"/>
          <p14:tracePt t="16003" x="1295400" y="3187700"/>
          <p14:tracePt t="16019" x="1289050" y="3175000"/>
          <p14:tracePt t="16036" x="1282700" y="3168650"/>
          <p14:tracePt t="16303" x="1282700" y="3162300"/>
          <p14:tracePt t="16319" x="1295400" y="3162300"/>
          <p14:tracePt t="16419" x="1301750" y="3155950"/>
          <p14:tracePt t="16503" x="1301750" y="3149600"/>
          <p14:tracePt t="16569" x="1295400" y="3149600"/>
          <p14:tracePt t="16603" x="1282700" y="3143250"/>
          <p14:tracePt t="16686" x="1282700" y="3149600"/>
          <p14:tracePt t="16703" x="1282700" y="3162300"/>
          <p14:tracePt t="16719" x="1282700" y="3175000"/>
          <p14:tracePt t="16736" x="1295400" y="3206750"/>
          <p14:tracePt t="16753" x="1301750" y="3213100"/>
          <p14:tracePt t="16769" x="1308100" y="3232150"/>
          <p14:tracePt t="16786" x="1314450" y="3251200"/>
          <p14:tracePt t="16804" x="1320800" y="3282950"/>
          <p14:tracePt t="16819" x="1320800" y="3295650"/>
          <p14:tracePt t="16836" x="1339850" y="3359150"/>
          <p14:tracePt t="16853" x="1346200" y="3403600"/>
          <p14:tracePt t="16869" x="1352550" y="3441700"/>
          <p14:tracePt t="16886" x="1365250" y="3505200"/>
          <p14:tracePt t="16903" x="1377950" y="3600450"/>
          <p14:tracePt t="16919" x="1377950" y="3721100"/>
          <p14:tracePt t="16936" x="1377950" y="3848100"/>
          <p14:tracePt t="16953" x="1358900" y="3962400"/>
          <p14:tracePt t="16970" x="1346200" y="4064000"/>
          <p14:tracePt t="16987" x="1346200" y="4235450"/>
          <p14:tracePt t="17003" x="1365250" y="4356100"/>
          <p14:tracePt t="17019" x="1377950" y="4406900"/>
          <p14:tracePt t="17036" x="1397000" y="4559300"/>
          <p14:tracePt t="17053" x="1397000" y="4648200"/>
          <p14:tracePt t="17069" x="1397000" y="4724400"/>
          <p14:tracePt t="17086" x="1403350" y="4787900"/>
          <p14:tracePt t="17103" x="1403350" y="4826000"/>
          <p14:tracePt t="17119" x="1409700" y="4857750"/>
          <p14:tracePt t="17136" x="1416050" y="4889500"/>
          <p14:tracePt t="17153" x="1422400" y="4927600"/>
          <p14:tracePt t="17169" x="1428750" y="4965700"/>
          <p14:tracePt t="17186" x="1435100" y="5003800"/>
          <p14:tracePt t="17203" x="1435100" y="5022850"/>
          <p14:tracePt t="17219" x="1441450" y="5029200"/>
          <p14:tracePt t="17236" x="1447800" y="5054600"/>
          <p14:tracePt t="17253" x="1454150" y="5080000"/>
          <p14:tracePt t="17269" x="1460500" y="5092700"/>
          <p14:tracePt t="17285" x="1466850" y="5099050"/>
          <p14:tracePt t="17303" x="1473200" y="5105400"/>
          <p14:tracePt t="17319" x="1485900" y="5105400"/>
          <p14:tracePt t="17336" x="1485900" y="5099050"/>
          <p14:tracePt t="17353" x="1485900" y="5092700"/>
          <p14:tracePt t="17604" x="1460500" y="5080000"/>
          <p14:tracePt t="17619" x="1441450" y="5073650"/>
          <p14:tracePt t="17636" x="1403350" y="5060950"/>
          <p14:tracePt t="17653" x="1397000" y="5054600"/>
          <p14:tracePt t="17686" x="1390650" y="5054600"/>
          <p14:tracePt t="17703" x="1377950" y="5060950"/>
          <p14:tracePt t="17719" x="1371600" y="5067300"/>
          <p14:tracePt t="17836" x="1371600" y="5099050"/>
          <p14:tracePt t="17853" x="1422400" y="5149850"/>
          <p14:tracePt t="17869" x="1549400" y="5251450"/>
          <p14:tracePt t="17886" x="1758950" y="5365750"/>
          <p14:tracePt t="17903" x="1943100" y="5467350"/>
          <p14:tracePt t="17919" x="2070100" y="5537200"/>
          <p14:tracePt t="17936" x="2139950" y="5575300"/>
          <p14:tracePt t="17953" x="2159000" y="5588000"/>
          <p14:tracePt t="18136" x="2165350" y="5588000"/>
          <p14:tracePt t="18153" x="2171700" y="5556250"/>
          <p14:tracePt t="18169" x="2139950" y="5511800"/>
          <p14:tracePt t="18186" x="2095500" y="5448300"/>
          <p14:tracePt t="18203" x="2019300" y="5365750"/>
          <p14:tracePt t="18219" x="2012950" y="5359400"/>
          <p14:tracePt t="18236" x="1993900" y="5334000"/>
          <p14:tracePt t="18253" x="1981200" y="5327650"/>
          <p14:tracePt t="18269" x="1974850" y="5327650"/>
          <p14:tracePt t="18419" x="1974850" y="5321300"/>
          <p14:tracePt t="18503" x="1981200" y="5321300"/>
          <p14:tracePt t="18519" x="2025650" y="5321300"/>
          <p14:tracePt t="18536" x="2139950" y="5295900"/>
          <p14:tracePt t="18542" x="2197100" y="5283200"/>
          <p14:tracePt t="18553" x="2260600" y="5270500"/>
          <p14:tracePt t="18569" x="2343150" y="5245100"/>
          <p14:tracePt t="18586" x="2393950" y="5232400"/>
          <p14:tracePt t="18603" x="2438400" y="5219700"/>
          <p14:tracePt t="18619" x="2489200" y="5213350"/>
          <p14:tracePt t="18637" x="2552700" y="5200650"/>
          <p14:tracePt t="18653" x="2609850" y="5187950"/>
          <p14:tracePt t="18670" x="2635250" y="5181600"/>
          <p14:tracePt t="18686" x="2654300" y="5181600"/>
          <p14:tracePt t="18702" x="2667000" y="5181600"/>
          <p14:tracePt t="18720" x="2692400" y="5181600"/>
          <p14:tracePt t="18736" x="2736850" y="5175250"/>
          <p14:tracePt t="18754" x="2768600" y="5162550"/>
          <p14:tracePt t="18769" x="2781300" y="5162550"/>
          <p14:tracePt t="18786" x="2800350" y="5162550"/>
          <p14:tracePt t="18803" x="2825750" y="5156200"/>
          <p14:tracePt t="18819" x="2870200" y="5149850"/>
          <p14:tracePt t="18836" x="2927350" y="5130800"/>
          <p14:tracePt t="18852" x="2978150" y="5118100"/>
          <p14:tracePt t="18869" x="3016250" y="5111750"/>
          <p14:tracePt t="18886" x="3105150" y="5099050"/>
          <p14:tracePt t="18903" x="3263900" y="5099050"/>
          <p14:tracePt t="18919" x="3536950" y="5099050"/>
          <p14:tracePt t="18936" x="3898900" y="5099050"/>
          <p14:tracePt t="18953" x="4502150" y="5099050"/>
          <p14:tracePt t="18970" x="4933950" y="5099050"/>
          <p14:tracePt t="18986" x="5327650" y="5099050"/>
          <p14:tracePt t="19003" x="5607050" y="5099050"/>
          <p14:tracePt t="19019" x="5797550" y="5099050"/>
          <p14:tracePt t="19036" x="5918200" y="5099050"/>
          <p14:tracePt t="19043" x="5943600" y="5099050"/>
          <p14:tracePt t="19053" x="5956300" y="5099050"/>
          <p14:tracePt t="19119" x="5969000" y="5099050"/>
          <p14:tracePt t="19136" x="5988050" y="5099050"/>
          <p14:tracePt t="19154" x="6038850" y="5099050"/>
          <p14:tracePt t="19169" x="6064250" y="5099050"/>
          <p14:tracePt t="19186" x="6153150" y="5099050"/>
          <p14:tracePt t="19203" x="6191250" y="5099050"/>
          <p14:tracePt t="19219" x="6229350" y="5099050"/>
          <p14:tracePt t="19236" x="6267450" y="5099050"/>
          <p14:tracePt t="19253" x="6337300" y="5099050"/>
          <p14:tracePt t="19269" x="6413500" y="5099050"/>
          <p14:tracePt t="19286" x="6432550" y="5099050"/>
          <p14:tracePt t="20170" x="6451600" y="5124450"/>
          <p14:tracePt t="20186" x="6451600" y="5143500"/>
          <p14:tracePt t="20203" x="6457950" y="5156200"/>
          <p14:tracePt t="20220" x="6457950" y="5168900"/>
          <p14:tracePt t="20236" x="6464300" y="5181600"/>
          <p14:tracePt t="20253" x="6470650" y="5207000"/>
          <p14:tracePt t="20271" x="6483350" y="5232400"/>
          <p14:tracePt t="20286" x="6496050" y="5251450"/>
          <p14:tracePt t="20303" x="6502400" y="5276850"/>
          <p14:tracePt t="20319" x="6502400" y="5327650"/>
          <p14:tracePt t="20336" x="6502400" y="5384800"/>
          <p14:tracePt t="20353" x="6496050" y="5480050"/>
          <p14:tracePt t="20369" x="6496050" y="5518150"/>
          <p14:tracePt t="20386" x="6496050" y="5613400"/>
          <p14:tracePt t="20403" x="6508750" y="5645150"/>
          <p14:tracePt t="20419" x="6515100" y="5670550"/>
          <p14:tracePt t="20437" x="6515100" y="5689600"/>
          <p14:tracePt t="20453" x="6515100" y="5708650"/>
          <p14:tracePt t="20470" x="6527800" y="5734050"/>
          <p14:tracePt t="20486" x="6534150" y="5753100"/>
          <p14:tracePt t="20503" x="6540500" y="5759450"/>
          <p14:tracePt t="20619" x="6540500" y="5765800"/>
          <p14:tracePt t="20636" x="6534150" y="5765800"/>
          <p14:tracePt t="22936" x="6489700" y="5791200"/>
          <p14:tracePt t="22953" x="6432550" y="5816600"/>
          <p14:tracePt t="22969" x="6369050" y="5822950"/>
          <p14:tracePt t="22986" x="6280150" y="5822950"/>
          <p14:tracePt t="23003" x="6203950" y="5829300"/>
          <p14:tracePt t="23019" x="6153150" y="5829300"/>
          <p14:tracePt t="23036" x="6140450" y="5829300"/>
          <p14:tracePt t="23053" x="6121400" y="5829300"/>
          <p14:tracePt t="23086" x="6115050" y="5829300"/>
          <p14:tracePt t="23103" x="6089650" y="5829300"/>
          <p14:tracePt t="23119" x="6076950" y="5829300"/>
          <p14:tracePt t="23136" x="6007100" y="5829300"/>
          <p14:tracePt t="23153" x="5956300" y="5829300"/>
          <p14:tracePt t="23169" x="5937250" y="5822950"/>
          <p14:tracePt t="23186" x="5930900" y="5816600"/>
          <p14:tracePt t="23203" x="5930900" y="5791200"/>
          <p14:tracePt t="23219" x="5930900" y="5753100"/>
          <p14:tracePt t="23236" x="5930900" y="5689600"/>
          <p14:tracePt t="23252" x="5937250" y="5619750"/>
          <p14:tracePt t="23269" x="5937250" y="5549900"/>
          <p14:tracePt t="23286" x="5937250" y="5492750"/>
          <p14:tracePt t="23303" x="5937250" y="5403850"/>
          <p14:tracePt t="23319" x="5937250" y="5378450"/>
          <p14:tracePt t="23336" x="6032500" y="5283200"/>
          <p14:tracePt t="23353" x="6165850" y="5219700"/>
          <p14:tracePt t="23369" x="6311900" y="5162550"/>
          <p14:tracePt t="23386" x="6464300" y="5124450"/>
          <p14:tracePt t="23402" x="6572250" y="5092700"/>
          <p14:tracePt t="23419" x="6673850" y="5073650"/>
          <p14:tracePt t="23436" x="6781800" y="5060950"/>
          <p14:tracePt t="23452" x="6908800" y="5060950"/>
          <p14:tracePt t="23469" x="7054850" y="5060950"/>
          <p14:tracePt t="23486" x="7251700" y="5105400"/>
          <p14:tracePt t="23503" x="7359650" y="5156200"/>
          <p14:tracePt t="23519" x="7461250" y="5219700"/>
          <p14:tracePt t="23536" x="7537450" y="5276850"/>
          <p14:tracePt t="23542" x="7569200" y="5308600"/>
          <p14:tracePt t="23553" x="7594600" y="5334000"/>
          <p14:tracePt t="23569" x="7620000" y="5384800"/>
          <p14:tracePt t="23586" x="7645400" y="5448300"/>
          <p14:tracePt t="23602" x="7651750" y="5499100"/>
          <p14:tracePt t="23619" x="7651750" y="5537200"/>
          <p14:tracePt t="23636" x="7651750" y="5575300"/>
          <p14:tracePt t="23654" x="7588250" y="5645150"/>
          <p14:tracePt t="23669" x="7512050" y="5689600"/>
          <p14:tracePt t="23686" x="7429500" y="5746750"/>
          <p14:tracePt t="23703" x="7340600" y="5784850"/>
          <p14:tracePt t="23720" x="7270750" y="5816600"/>
          <p14:tracePt t="23736" x="7194550" y="5835650"/>
          <p14:tracePt t="23753" x="7118350" y="5835650"/>
          <p14:tracePt t="23769" x="7035800" y="5835650"/>
          <p14:tracePt t="23786" x="6940550" y="5829300"/>
          <p14:tracePt t="23803" x="6838950" y="5791200"/>
          <p14:tracePt t="23819" x="6724650" y="5727700"/>
          <p14:tracePt t="23836" x="6591300" y="5638800"/>
          <p14:tracePt t="23853" x="6311900" y="5486400"/>
          <p14:tracePt t="23869" x="6235700" y="5448300"/>
          <p14:tracePt t="23886" x="6051550" y="5384800"/>
          <p14:tracePt t="23903" x="6013450" y="5353050"/>
          <p14:tracePt t="23921" x="6013450" y="5340350"/>
          <p14:tracePt t="23937" x="6007100" y="5295900"/>
          <p14:tracePt t="23953" x="6007100" y="5257800"/>
          <p14:tracePt t="23969" x="6007100" y="5219700"/>
          <p14:tracePt t="23987" x="6032500" y="5168900"/>
          <p14:tracePt t="24003" x="6076950" y="5137150"/>
          <p14:tracePt t="24019" x="6184900" y="5086350"/>
          <p14:tracePt t="24036" x="6362700" y="5029200"/>
          <p14:tracePt t="24043" x="6483350" y="4991100"/>
          <p14:tracePt t="24053" x="6743700" y="4921250"/>
          <p14:tracePt t="24069" x="6858000" y="4895850"/>
          <p14:tracePt t="24086" x="7124700" y="4870450"/>
          <p14:tracePt t="24103" x="7270750" y="4864100"/>
          <p14:tracePt t="24119" x="7391400" y="4864100"/>
          <p14:tracePt t="24136" x="7480300" y="4864100"/>
          <p14:tracePt t="24153" x="7575550" y="4883150"/>
          <p14:tracePt t="24170" x="7639050" y="4914900"/>
          <p14:tracePt t="24186" x="7683500" y="4959350"/>
          <p14:tracePt t="24204" x="7721600" y="5003800"/>
          <p14:tracePt t="24220" x="7740650" y="5054600"/>
          <p14:tracePt t="24236" x="7766050" y="5130800"/>
          <p14:tracePt t="24252" x="7791450" y="5219700"/>
          <p14:tracePt t="24269" x="7810500" y="5334000"/>
          <p14:tracePt t="24286" x="7810500" y="5397500"/>
          <p14:tracePt t="24303" x="7797800" y="5441950"/>
          <p14:tracePt t="24320" x="7772400" y="5486400"/>
          <p14:tracePt t="24336" x="7721600" y="5530850"/>
          <p14:tracePt t="24353" x="7626350" y="5588000"/>
          <p14:tracePt t="24369" x="7486650" y="5651500"/>
          <p14:tracePt t="24386" x="7327900" y="5695950"/>
          <p14:tracePt t="24403" x="7175500" y="5734050"/>
          <p14:tracePt t="24420" x="7042150" y="5746750"/>
          <p14:tracePt t="24438" x="6838950" y="5746750"/>
          <p14:tracePt t="24454" x="6711950" y="5746750"/>
          <p14:tracePt t="24469" x="6642100" y="5746750"/>
          <p14:tracePt t="24486" x="6432550" y="5746750"/>
          <p14:tracePt t="24503" x="6292850" y="5727700"/>
          <p14:tracePt t="24520" x="6178550" y="5676900"/>
          <p14:tracePt t="24537" x="6096000" y="5607050"/>
          <p14:tracePt t="24543" x="6057900" y="5549900"/>
          <p14:tracePt t="24554" x="6026150" y="5499100"/>
          <p14:tracePt t="24569" x="5975350" y="5391150"/>
          <p14:tracePt t="24586" x="5949950" y="5302250"/>
          <p14:tracePt t="24603" x="5943600" y="5245100"/>
          <p14:tracePt t="24619" x="5943600" y="5207000"/>
          <p14:tracePt t="24636" x="5962650" y="5175250"/>
          <p14:tracePt t="24653" x="6083300" y="5099050"/>
          <p14:tracePt t="24670" x="6191250" y="5054600"/>
          <p14:tracePt t="24686" x="6311900" y="5010150"/>
          <p14:tracePt t="24703" x="6432550" y="4984750"/>
          <p14:tracePt t="24720" x="6559550" y="4972050"/>
          <p14:tracePt t="24737" x="6699250" y="4965700"/>
          <p14:tracePt t="24753" x="6826250" y="4965700"/>
          <p14:tracePt t="24769" x="6934200" y="4965700"/>
          <p14:tracePt t="24786" x="7029450" y="4965700"/>
          <p14:tracePt t="24803" x="7118350" y="4972050"/>
          <p14:tracePt t="24819" x="7226300" y="5022850"/>
          <p14:tracePt t="24836" x="7340600" y="5111750"/>
          <p14:tracePt t="24853" x="7524750" y="5270500"/>
          <p14:tracePt t="24869" x="7569200" y="5308600"/>
          <p14:tracePt t="24886" x="7677150" y="5435600"/>
          <p14:tracePt t="24903" x="7708900" y="5511800"/>
          <p14:tracePt t="24920" x="7721600" y="5556250"/>
          <p14:tracePt t="24938" x="7727950" y="5607050"/>
          <p14:tracePt t="24953" x="7727950" y="5638800"/>
          <p14:tracePt t="24970" x="7721600" y="5695950"/>
          <p14:tracePt t="24986" x="7677150" y="5740400"/>
          <p14:tracePt t="25004" x="7620000" y="5791200"/>
          <p14:tracePt t="25019" x="7550150" y="5829300"/>
          <p14:tracePt t="25036" x="7467600" y="5861050"/>
          <p14:tracePt t="25041" x="7423150" y="5873750"/>
          <p14:tracePt t="25053" x="7308850" y="5899150"/>
          <p14:tracePt t="25069" x="7251700" y="5911850"/>
          <p14:tracePt t="25086" x="7048500" y="5930900"/>
          <p14:tracePt t="25102" x="6927850" y="5937250"/>
          <p14:tracePt t="25119" x="6826250" y="5937250"/>
          <p14:tracePt t="25137" x="6724650" y="5937250"/>
          <p14:tracePt t="25153" x="6610350" y="5918200"/>
          <p14:tracePt t="25170" x="6489700" y="5861050"/>
          <p14:tracePt t="25186" x="6343650" y="5778500"/>
          <p14:tracePt t="25203" x="6172200" y="5657850"/>
          <p14:tracePt t="25220" x="6007100" y="5537200"/>
          <p14:tracePt t="25236" x="5873750" y="5441950"/>
          <p14:tracePt t="25254" x="5778500" y="5359400"/>
          <p14:tracePt t="25269" x="5772150" y="5321300"/>
          <p14:tracePt t="25285" x="5784850" y="5276850"/>
          <p14:tracePt t="25302" x="5822950" y="5245100"/>
          <p14:tracePt t="25319" x="5899150" y="5194300"/>
          <p14:tracePt t="25336" x="6000750" y="5137150"/>
          <p14:tracePt t="25353" x="6115050" y="5086350"/>
          <p14:tracePt t="25369" x="6242050" y="5029200"/>
          <p14:tracePt t="25385" x="6381750" y="4978400"/>
          <p14:tracePt t="25402" x="6559550" y="4921250"/>
          <p14:tracePt t="25419" x="6711950" y="4876800"/>
          <p14:tracePt t="25436" x="6845300" y="4838700"/>
          <p14:tracePt t="25453" x="6978650" y="4800600"/>
          <p14:tracePt t="25469" x="7035800" y="4794250"/>
          <p14:tracePt t="25486" x="7092950" y="4794250"/>
          <p14:tracePt t="25502" x="7150100" y="4794250"/>
          <p14:tracePt t="25519" x="7226300" y="4813300"/>
          <p14:tracePt t="25535" x="7308850" y="4883150"/>
          <p14:tracePt t="25552" x="7397750" y="4972050"/>
          <p14:tracePt t="25569" x="7486650" y="5060950"/>
          <p14:tracePt t="25586" x="7556500" y="5143500"/>
          <p14:tracePt t="25602" x="7607300" y="5213350"/>
          <p14:tracePt t="25619" x="7639050" y="5264150"/>
          <p14:tracePt t="25636" x="7645400" y="5321300"/>
          <p14:tracePt t="25653" x="7651750" y="5384800"/>
          <p14:tracePt t="25669" x="7651750" y="5416550"/>
          <p14:tracePt t="25686" x="7651750" y="5441950"/>
          <p14:tracePt t="25703" x="7645400" y="5473700"/>
          <p14:tracePt t="25719" x="7613650" y="5505450"/>
          <p14:tracePt t="25736" x="7575550" y="5530850"/>
          <p14:tracePt t="25753" x="7524750" y="5568950"/>
          <p14:tracePt t="25769" x="7467600" y="5600700"/>
          <p14:tracePt t="25786" x="7416800" y="5638800"/>
          <p14:tracePt t="25802" x="7378700" y="5664200"/>
          <p14:tracePt t="25819" x="7340600" y="5676900"/>
          <p14:tracePt t="25836" x="7308850" y="5683250"/>
          <p14:tracePt t="25853" x="7264400" y="5689600"/>
          <p14:tracePt t="25869" x="7213600" y="5689600"/>
          <p14:tracePt t="25886" x="7169150" y="5689600"/>
          <p14:tracePt t="25903" x="7112000" y="5689600"/>
          <p14:tracePt t="25920" x="7042150" y="5689600"/>
          <p14:tracePt t="25936" x="6972300" y="5689600"/>
          <p14:tracePt t="25953" x="6921500" y="5689600"/>
          <p14:tracePt t="25969" x="6877050" y="5689600"/>
          <p14:tracePt t="25986" x="6864350" y="5689600"/>
          <p14:tracePt t="26069" x="6851650" y="5689600"/>
          <p14:tracePt t="26119" x="6845300" y="5689600"/>
          <p14:tracePt t="26136" x="6826250" y="5689600"/>
          <p14:tracePt t="26154" x="6819900" y="5689600"/>
          <p14:tracePt t="26619" x="6813550" y="5689600"/>
        </p14:tracePtLst>
      </p14:laserTraceLst>
    </p:ext>
    <p:ext uri="{E180D4A7-C9FB-4DFB-919C-405C955672EB}">
      <p14:showEvtLst xmlns:p14="http://schemas.microsoft.com/office/powerpoint/2010/main">
        <p14:playEvt time="22" objId="8"/>
        <p14:playEvt time="25419" objId="16"/>
        <p14:stopEvt time="25469" objId="8"/>
        <p14:stopEvt time="29669" objId="16"/>
      </p14:showEvtLst>
    </p:ext>
  </p:extLst>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748</TotalTime>
  <Words>426</Words>
  <Application>Microsoft Office PowerPoint</Application>
  <PresentationFormat>ワイド画面</PresentationFormat>
  <Paragraphs>34</Paragraphs>
  <Slides>5</Slides>
  <Notes>1</Notes>
  <HiddenSlides>0</HiddenSlides>
  <MMClips>12</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5</vt:i4>
      </vt:variant>
    </vt:vector>
  </HeadingPairs>
  <TitlesOfParts>
    <vt:vector size="10" baseType="lpstr">
      <vt:lpstr>游ゴシック</vt:lpstr>
      <vt:lpstr>游ゴシック Light</vt:lpstr>
      <vt:lpstr>Arial</vt:lpstr>
      <vt:lpstr>Times New Roman</vt:lpstr>
      <vt:lpstr>Office テーマ</vt:lpstr>
      <vt:lpstr>Style-GANによる 大規模日本人顔データベース作成の試み</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Style-GANによる 大規模日本人顔データベース作成の試み</dc:title>
  <dc:creator>鈴木 厚也</dc:creator>
  <cp:lastModifiedBy>鈴木 厚也</cp:lastModifiedBy>
  <cp:revision>7</cp:revision>
  <dcterms:created xsi:type="dcterms:W3CDTF">2021-08-13T01:39:28Z</dcterms:created>
  <dcterms:modified xsi:type="dcterms:W3CDTF">2021-08-18T14:07:23Z</dcterms:modified>
</cp:coreProperties>
</file>

<file path=docProps/thumbnail.jpeg>
</file>